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57" r:id="rId4"/>
    <p:sldId id="264" r:id="rId5"/>
    <p:sldId id="266" r:id="rId6"/>
    <p:sldId id="267" r:id="rId7"/>
    <p:sldId id="280" r:id="rId8"/>
    <p:sldId id="260" r:id="rId9"/>
    <p:sldId id="269" r:id="rId10"/>
    <p:sldId id="270" r:id="rId11"/>
    <p:sldId id="261" r:id="rId12"/>
    <p:sldId id="272" r:id="rId13"/>
    <p:sldId id="274" r:id="rId14"/>
    <p:sldId id="262" r:id="rId15"/>
    <p:sldId id="276" r:id="rId16"/>
    <p:sldId id="277" r:id="rId17"/>
    <p:sldId id="282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4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394810295107913E-2"/>
          <c:y val="1.5290125632517002E-2"/>
          <c:w val="0.91360518970489213"/>
          <c:h val="0.8390305824064319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F3F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95-4669-8491-B07BDA68C4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294F7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95-4669-8491-B07BDA68C4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1.5</c:v>
                </c:pt>
                <c:pt idx="1">
                  <c:v>2</c:v>
                </c:pt>
                <c:pt idx="2">
                  <c:v>3</c:v>
                </c:pt>
                <c:pt idx="3">
                  <c:v>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495-4669-8491-B07BDA68C4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74042256"/>
        <c:axId val="274042816"/>
      </c:barChart>
      <c:catAx>
        <c:axId val="27404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</a:defRPr>
            </a:pPr>
            <a:endParaRPr lang="zh-CN"/>
          </a:p>
        </c:txPr>
        <c:crossAx val="274042816"/>
        <c:crosses val="autoZero"/>
        <c:auto val="1"/>
        <c:lblAlgn val="ctr"/>
        <c:lblOffset val="100"/>
        <c:noMultiLvlLbl val="0"/>
      </c:catAx>
      <c:valAx>
        <c:axId val="274042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</a:defRPr>
            </a:pPr>
            <a:endParaRPr lang="zh-CN"/>
          </a:p>
        </c:txPr>
        <c:crossAx val="274042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294F7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EE-4A99-B68F-1389D8C88ADE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EE-4A99-B68F-1389D8C88A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62</c:v>
                </c:pt>
                <c:pt idx="1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8EE-4A99-B68F-1389D8C88A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04C09D"/>
            </a:solidFill>
          </c:spPr>
          <c:dPt>
            <c:idx val="0"/>
            <c:bubble3D val="0"/>
            <c:spPr>
              <a:solidFill>
                <a:srgbClr val="294F7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AF-430A-87DF-051B8A9AF334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4AF-430A-87DF-051B8A9AF334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42</c:v>
                </c:pt>
                <c:pt idx="1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AF-430A-87DF-051B8A9AF3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294F7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8D5-4904-9C05-7DDE43C25D0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8D5-4904-9C05-7DDE43C25D08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8D5-4904-9C05-7DDE43C25D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04C09D"/>
            </a:solidFill>
            <a:ln>
              <a:noFill/>
            </a:ln>
          </c:spPr>
          <c:dPt>
            <c:idx val="0"/>
            <c:bubble3D val="0"/>
            <c:spPr>
              <a:solidFill>
                <a:srgbClr val="294F7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FC0-4224-9913-BD666D894413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FC0-4224-9913-BD666D894413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74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C0-4224-9913-BD666D8944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04C09D"/>
            </a:solidFill>
          </c:spPr>
          <c:dPt>
            <c:idx val="0"/>
            <c:bubble3D val="0"/>
            <c:spPr>
              <a:solidFill>
                <a:srgbClr val="294F7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05D-4FDF-943F-C65D751B5BA0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05D-4FDF-943F-C65D751B5BA0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5D-4FDF-943F-C65D751B5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04C09D"/>
            </a:solidFill>
          </c:spPr>
          <c:dPt>
            <c:idx val="0"/>
            <c:bubble3D val="0"/>
            <c:spPr>
              <a:solidFill>
                <a:srgbClr val="294F7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F3-4AF8-B91E-98810E33FCEC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F3-4AF8-B91E-98810E33FCEC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F3-4AF8-B91E-98810E33FC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294F7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06-45A5-AB89-9F9700931E28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406-45A5-AB89-9F9700931E28}"/>
              </c:ext>
            </c:extLst>
          </c:dPt>
          <c:dPt>
            <c:idx val="2"/>
            <c:bubble3D val="0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406-45A5-AB89-9F9700931E28}"/>
              </c:ext>
            </c:extLst>
          </c:dPt>
          <c:dPt>
            <c:idx val="3"/>
            <c:bubble3D val="0"/>
            <c:spPr>
              <a:solidFill>
                <a:srgbClr val="A7A7A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406-45A5-AB89-9F9700931E28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406-45A5-AB89-9F9700931E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9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70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739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293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36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060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818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512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00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322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842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037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75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362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808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00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14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543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0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928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7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78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3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07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7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3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515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33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1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2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microsoft.com/office/2007/relationships/hdphoto" Target="../media/hdphoto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chart" Target="../charts/char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30466" y="2277869"/>
            <a:ext cx="7255470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CN" altLang="en-US" sz="4800" b="1" dirty="0">
                <a:latin typeface="微软雅黑"/>
                <a:ea typeface="微软雅黑"/>
                <a:cs typeface="+mn-ea"/>
                <a:sym typeface="+mn-lt"/>
              </a:rPr>
              <a:t>简约模板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01557" y="3851489"/>
            <a:ext cx="4703398" cy="31547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defTabSz="685800" eaLnBrk="0" hangingPunct="0"/>
            <a:r>
              <a:rPr lang="zh-CN" altLang="en-US" sz="1600" dirty="0">
                <a:latin typeface="微软雅黑"/>
                <a:ea typeface="微软雅黑"/>
                <a:cs typeface="+mn-ea"/>
                <a:sym typeface="+mn-lt"/>
              </a:rPr>
              <a:t>中国 </a:t>
            </a:r>
            <a:r>
              <a:rPr lang="en-US" altLang="zh-CN" sz="1600" dirty="0">
                <a:latin typeface="微软雅黑"/>
                <a:ea typeface="微软雅黑"/>
                <a:cs typeface="+mn-ea"/>
                <a:sym typeface="+mn-lt"/>
              </a:rPr>
              <a:t>·</a:t>
            </a:r>
            <a:r>
              <a:rPr lang="zh-CN" altLang="en-US" sz="1600" dirty="0">
                <a:latin typeface="微软雅黑"/>
                <a:ea typeface="微软雅黑"/>
                <a:cs typeface="+mn-ea"/>
                <a:sym typeface="+mn-lt"/>
              </a:rPr>
              <a:t>上海 </a:t>
            </a:r>
            <a:r>
              <a:rPr lang="en-US" altLang="zh-CN" sz="1600" dirty="0">
                <a:latin typeface="微软雅黑"/>
                <a:ea typeface="微软雅黑"/>
                <a:cs typeface="+mn-ea"/>
                <a:sym typeface="+mn-lt"/>
              </a:rPr>
              <a:t>- XX</a:t>
            </a:r>
            <a:r>
              <a:rPr lang="zh-CN" altLang="en-US" sz="1600" dirty="0">
                <a:latin typeface="微软雅黑"/>
                <a:ea typeface="微软雅黑"/>
                <a:cs typeface="+mn-ea"/>
                <a:sym typeface="+mn-lt"/>
              </a:rPr>
              <a:t>年</a:t>
            </a:r>
            <a:r>
              <a:rPr lang="en-US" altLang="zh-CN" sz="1600" dirty="0">
                <a:latin typeface="微软雅黑"/>
                <a:ea typeface="微软雅黑"/>
                <a:cs typeface="+mn-ea"/>
                <a:sym typeface="+mn-lt"/>
              </a:rPr>
              <a:t>XX</a:t>
            </a:r>
            <a:r>
              <a:rPr lang="zh-CN" altLang="en-US" sz="1600" dirty="0">
                <a:latin typeface="微软雅黑"/>
                <a:ea typeface="微软雅黑"/>
                <a:cs typeface="+mn-ea"/>
                <a:sym typeface="+mn-lt"/>
              </a:rPr>
              <a:t>月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747399" y="2976527"/>
            <a:ext cx="7280706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 eaLnBrk="0" hangingPunct="0"/>
            <a:r>
              <a:rPr lang="en-US" altLang="zh-CN" sz="1600" dirty="0">
                <a:latin typeface="微软雅黑"/>
                <a:ea typeface="微软雅黑"/>
                <a:cs typeface="+mn-ea"/>
                <a:sym typeface="+mn-lt"/>
              </a:rPr>
              <a:t>SIMPLE ENTERPRISE PUBLICIZE</a:t>
            </a:r>
            <a:r>
              <a:rPr lang="zh-CN" altLang="en-US" sz="1600" dirty="0"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lang="en-US" altLang="zh-CN" sz="1600" dirty="0">
                <a:latin typeface="微软雅黑"/>
                <a:ea typeface="微软雅黑"/>
                <a:cs typeface="+mn-ea"/>
                <a:sym typeface="+mn-lt"/>
              </a:rPr>
              <a:t>POWERPOINT</a:t>
            </a:r>
            <a:r>
              <a:rPr lang="zh-CN" altLang="en-US" sz="1600" dirty="0"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lang="en-US" altLang="zh-CN" sz="1600" dirty="0">
                <a:latin typeface="微软雅黑"/>
                <a:ea typeface="微软雅黑"/>
                <a:cs typeface="+mn-ea"/>
                <a:sym typeface="+mn-lt"/>
              </a:rPr>
              <a:t>TEMPLATES</a:t>
            </a:r>
          </a:p>
        </p:txBody>
      </p:sp>
      <p:sp>
        <p:nvSpPr>
          <p:cNvPr id="8" name="TextBox 120"/>
          <p:cNvSpPr txBox="1"/>
          <p:nvPr/>
        </p:nvSpPr>
        <p:spPr>
          <a:xfrm>
            <a:off x="4801557" y="3339330"/>
            <a:ext cx="4533262" cy="3745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1600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请在此处添加你的公司名称信息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391230" y="2391860"/>
            <a:ext cx="132770" cy="1724700"/>
            <a:chOff x="995161" y="2391860"/>
            <a:chExt cx="135370" cy="175847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130530" y="2391860"/>
              <a:ext cx="0" cy="175847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/>
            <p:cNvSpPr/>
            <p:nvPr/>
          </p:nvSpPr>
          <p:spPr>
            <a:xfrm rot="16200000">
              <a:off x="984331" y="3203412"/>
              <a:ext cx="157029" cy="135370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图片包含 户外, 标牌&#10;&#10;自动生成的说明">
            <a:extLst>
              <a:ext uri="{FF2B5EF4-FFF2-40B4-BE49-F238E27FC236}">
                <a16:creationId xmlns:a16="http://schemas.microsoft.com/office/drawing/2014/main" id="{B546DF31-2328-4CEA-BD55-D87E386F62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5"/>
          <a:stretch/>
        </p:blipFill>
        <p:spPr>
          <a:xfrm>
            <a:off x="-1" y="12185"/>
            <a:ext cx="3569051" cy="683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63659" y="2057400"/>
            <a:ext cx="1428896" cy="1428896"/>
            <a:chOff x="1833245" y="2037080"/>
            <a:chExt cx="1423035" cy="1423035"/>
          </a:xfrm>
          <a:solidFill>
            <a:sysClr val="window" lastClr="FFFFFF"/>
          </a:solidFill>
        </p:grpSpPr>
        <p:sp>
          <p:nvSpPr>
            <p:cNvPr id="3" name="泪滴形 2"/>
            <p:cNvSpPr/>
            <p:nvPr/>
          </p:nvSpPr>
          <p:spPr>
            <a:xfrm rot="8100000">
              <a:off x="1833245" y="2037080"/>
              <a:ext cx="1423035" cy="1423035"/>
            </a:xfrm>
            <a:prstGeom prst="teardrop">
              <a:avLst/>
            </a:prstGeom>
            <a:solidFill>
              <a:srgbClr val="294F73"/>
            </a:solidFill>
            <a:ln w="9525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" name="Freeform 36"/>
            <p:cNvSpPr>
              <a:spLocks noEditPoints="1"/>
            </p:cNvSpPr>
            <p:nvPr/>
          </p:nvSpPr>
          <p:spPr>
            <a:xfrm>
              <a:off x="2149475" y="2462530"/>
              <a:ext cx="752475" cy="57213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6" h="217">
                  <a:moveTo>
                    <a:pt x="100" y="62"/>
                  </a:moveTo>
                  <a:cubicBezTo>
                    <a:pt x="89" y="53"/>
                    <a:pt x="89" y="53"/>
                    <a:pt x="89" y="53"/>
                  </a:cubicBezTo>
                  <a:cubicBezTo>
                    <a:pt x="102" y="38"/>
                    <a:pt x="122" y="28"/>
                    <a:pt x="144" y="28"/>
                  </a:cubicBezTo>
                  <a:cubicBezTo>
                    <a:pt x="165" y="28"/>
                    <a:pt x="184" y="37"/>
                    <a:pt x="197" y="51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187" y="60"/>
                    <a:pt x="187" y="60"/>
                    <a:pt x="187" y="60"/>
                  </a:cubicBezTo>
                  <a:cubicBezTo>
                    <a:pt x="176" y="49"/>
                    <a:pt x="161" y="41"/>
                    <a:pt x="144" y="41"/>
                  </a:cubicBezTo>
                  <a:cubicBezTo>
                    <a:pt x="126" y="41"/>
                    <a:pt x="110" y="50"/>
                    <a:pt x="100" y="62"/>
                  </a:cubicBezTo>
                  <a:close/>
                  <a:moveTo>
                    <a:pt x="110" y="71"/>
                  </a:moveTo>
                  <a:cubicBezTo>
                    <a:pt x="120" y="80"/>
                    <a:pt x="120" y="80"/>
                    <a:pt x="120" y="80"/>
                  </a:cubicBezTo>
                  <a:cubicBezTo>
                    <a:pt x="126" y="73"/>
                    <a:pt x="134" y="69"/>
                    <a:pt x="144" y="69"/>
                  </a:cubicBezTo>
                  <a:cubicBezTo>
                    <a:pt x="153" y="69"/>
                    <a:pt x="160" y="72"/>
                    <a:pt x="166" y="78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68" y="60"/>
                    <a:pt x="157" y="55"/>
                    <a:pt x="144" y="55"/>
                  </a:cubicBezTo>
                  <a:cubicBezTo>
                    <a:pt x="130" y="55"/>
                    <a:pt x="118" y="61"/>
                    <a:pt x="110" y="71"/>
                  </a:cubicBezTo>
                  <a:close/>
                  <a:moveTo>
                    <a:pt x="144" y="82"/>
                  </a:moveTo>
                  <a:cubicBezTo>
                    <a:pt x="135" y="82"/>
                    <a:pt x="128" y="90"/>
                    <a:pt x="128" y="99"/>
                  </a:cubicBezTo>
                  <a:cubicBezTo>
                    <a:pt x="128" y="108"/>
                    <a:pt x="135" y="115"/>
                    <a:pt x="144" y="115"/>
                  </a:cubicBezTo>
                  <a:cubicBezTo>
                    <a:pt x="153" y="115"/>
                    <a:pt x="160" y="108"/>
                    <a:pt x="160" y="99"/>
                  </a:cubicBezTo>
                  <a:cubicBezTo>
                    <a:pt x="160" y="90"/>
                    <a:pt x="153" y="82"/>
                    <a:pt x="144" y="82"/>
                  </a:cubicBezTo>
                  <a:close/>
                  <a:moveTo>
                    <a:pt x="275" y="206"/>
                  </a:moveTo>
                  <a:cubicBezTo>
                    <a:pt x="11" y="206"/>
                    <a:pt x="11" y="206"/>
                    <a:pt x="11" y="206"/>
                  </a:cubicBezTo>
                  <a:cubicBezTo>
                    <a:pt x="8" y="206"/>
                    <a:pt x="5" y="205"/>
                    <a:pt x="2" y="204"/>
                  </a:cubicBezTo>
                  <a:cubicBezTo>
                    <a:pt x="2" y="207"/>
                    <a:pt x="2" y="217"/>
                    <a:pt x="11" y="217"/>
                  </a:cubicBezTo>
                  <a:cubicBezTo>
                    <a:pt x="13" y="217"/>
                    <a:pt x="273" y="217"/>
                    <a:pt x="275" y="217"/>
                  </a:cubicBezTo>
                  <a:cubicBezTo>
                    <a:pt x="284" y="217"/>
                    <a:pt x="284" y="207"/>
                    <a:pt x="284" y="204"/>
                  </a:cubicBezTo>
                  <a:cubicBezTo>
                    <a:pt x="281" y="205"/>
                    <a:pt x="278" y="206"/>
                    <a:pt x="275" y="206"/>
                  </a:cubicBezTo>
                  <a:close/>
                  <a:moveTo>
                    <a:pt x="282" y="177"/>
                  </a:moveTo>
                  <a:cubicBezTo>
                    <a:pt x="255" y="134"/>
                    <a:pt x="255" y="134"/>
                    <a:pt x="255" y="134"/>
                  </a:cubicBezTo>
                  <a:cubicBezTo>
                    <a:pt x="255" y="21"/>
                    <a:pt x="255" y="21"/>
                    <a:pt x="255" y="21"/>
                  </a:cubicBezTo>
                  <a:cubicBezTo>
                    <a:pt x="255" y="9"/>
                    <a:pt x="245" y="0"/>
                    <a:pt x="23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1" y="0"/>
                    <a:pt x="31" y="9"/>
                    <a:pt x="31" y="21"/>
                  </a:cubicBezTo>
                  <a:cubicBezTo>
                    <a:pt x="31" y="134"/>
                    <a:pt x="31" y="134"/>
                    <a:pt x="31" y="134"/>
                  </a:cubicBezTo>
                  <a:cubicBezTo>
                    <a:pt x="4" y="177"/>
                    <a:pt x="4" y="177"/>
                    <a:pt x="4" y="177"/>
                  </a:cubicBezTo>
                  <a:cubicBezTo>
                    <a:pt x="1" y="181"/>
                    <a:pt x="0" y="185"/>
                    <a:pt x="2" y="189"/>
                  </a:cubicBezTo>
                  <a:cubicBezTo>
                    <a:pt x="4" y="192"/>
                    <a:pt x="7" y="194"/>
                    <a:pt x="11" y="194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9" y="194"/>
                    <a:pt x="283" y="192"/>
                    <a:pt x="284" y="188"/>
                  </a:cubicBezTo>
                  <a:cubicBezTo>
                    <a:pt x="286" y="184"/>
                    <a:pt x="284" y="180"/>
                    <a:pt x="282" y="177"/>
                  </a:cubicBezTo>
                  <a:close/>
                  <a:moveTo>
                    <a:pt x="46" y="24"/>
                  </a:moveTo>
                  <a:cubicBezTo>
                    <a:pt x="46" y="22"/>
                    <a:pt x="47" y="19"/>
                    <a:pt x="49" y="17"/>
                  </a:cubicBezTo>
                  <a:cubicBezTo>
                    <a:pt x="51" y="15"/>
                    <a:pt x="53" y="14"/>
                    <a:pt x="56" y="1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233" y="14"/>
                    <a:pt x="235" y="15"/>
                    <a:pt x="237" y="17"/>
                  </a:cubicBezTo>
                  <a:cubicBezTo>
                    <a:pt x="239" y="19"/>
                    <a:pt x="240" y="22"/>
                    <a:pt x="240" y="24"/>
                  </a:cubicBezTo>
                  <a:cubicBezTo>
                    <a:pt x="240" y="120"/>
                    <a:pt x="240" y="120"/>
                    <a:pt x="240" y="120"/>
                  </a:cubicBezTo>
                  <a:cubicBezTo>
                    <a:pt x="240" y="123"/>
                    <a:pt x="239" y="125"/>
                    <a:pt x="237" y="127"/>
                  </a:cubicBezTo>
                  <a:cubicBezTo>
                    <a:pt x="235" y="129"/>
                    <a:pt x="233" y="130"/>
                    <a:pt x="230" y="130"/>
                  </a:cubicBezTo>
                  <a:cubicBezTo>
                    <a:pt x="228" y="130"/>
                    <a:pt x="56" y="130"/>
                    <a:pt x="56" y="130"/>
                  </a:cubicBezTo>
                  <a:cubicBezTo>
                    <a:pt x="53" y="130"/>
                    <a:pt x="51" y="129"/>
                    <a:pt x="49" y="127"/>
                  </a:cubicBezTo>
                  <a:cubicBezTo>
                    <a:pt x="47" y="125"/>
                    <a:pt x="46" y="123"/>
                    <a:pt x="46" y="120"/>
                  </a:cubicBezTo>
                  <a:lnTo>
                    <a:pt x="46" y="24"/>
                  </a:lnTo>
                  <a:close/>
                  <a:moveTo>
                    <a:pt x="43" y="143"/>
                  </a:moveTo>
                  <a:cubicBezTo>
                    <a:pt x="243" y="143"/>
                    <a:pt x="243" y="143"/>
                    <a:pt x="243" y="143"/>
                  </a:cubicBezTo>
                  <a:cubicBezTo>
                    <a:pt x="248" y="151"/>
                    <a:pt x="248" y="151"/>
                    <a:pt x="248" y="151"/>
                  </a:cubicBezTo>
                  <a:cubicBezTo>
                    <a:pt x="38" y="151"/>
                    <a:pt x="38" y="151"/>
                    <a:pt x="38" y="151"/>
                  </a:cubicBezTo>
                  <a:lnTo>
                    <a:pt x="43" y="143"/>
                  </a:lnTo>
                  <a:close/>
                  <a:moveTo>
                    <a:pt x="34" y="157"/>
                  </a:moveTo>
                  <a:cubicBezTo>
                    <a:pt x="252" y="157"/>
                    <a:pt x="252" y="157"/>
                    <a:pt x="252" y="157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9" y="165"/>
                    <a:pt x="29" y="165"/>
                    <a:pt x="29" y="165"/>
                  </a:cubicBezTo>
                  <a:lnTo>
                    <a:pt x="34" y="157"/>
                  </a:lnTo>
                  <a:close/>
                  <a:moveTo>
                    <a:pt x="97" y="179"/>
                  </a:moveTo>
                  <a:cubicBezTo>
                    <a:pt x="20" y="179"/>
                    <a:pt x="20" y="179"/>
                    <a:pt x="20" y="179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100" y="171"/>
                    <a:pt x="100" y="171"/>
                    <a:pt x="100" y="171"/>
                  </a:cubicBezTo>
                  <a:lnTo>
                    <a:pt x="97" y="179"/>
                  </a:lnTo>
                  <a:close/>
                  <a:moveTo>
                    <a:pt x="189" y="179"/>
                  </a:moveTo>
                  <a:cubicBezTo>
                    <a:pt x="186" y="171"/>
                    <a:pt x="186" y="171"/>
                    <a:pt x="186" y="171"/>
                  </a:cubicBezTo>
                  <a:cubicBezTo>
                    <a:pt x="261" y="171"/>
                    <a:pt x="261" y="171"/>
                    <a:pt x="261" y="171"/>
                  </a:cubicBezTo>
                  <a:cubicBezTo>
                    <a:pt x="266" y="179"/>
                    <a:pt x="266" y="179"/>
                    <a:pt x="266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201300" y="2057400"/>
            <a:ext cx="1428896" cy="1428896"/>
            <a:chOff x="4164965" y="2037080"/>
            <a:chExt cx="1423035" cy="1423035"/>
          </a:xfrm>
          <a:solidFill>
            <a:sysClr val="window" lastClr="FFFFFF"/>
          </a:solidFill>
        </p:grpSpPr>
        <p:sp>
          <p:nvSpPr>
            <p:cNvPr id="6" name="泪滴形 5"/>
            <p:cNvSpPr/>
            <p:nvPr/>
          </p:nvSpPr>
          <p:spPr>
            <a:xfrm rot="8100000">
              <a:off x="4164965" y="2037080"/>
              <a:ext cx="1423035" cy="1423035"/>
            </a:xfrm>
            <a:prstGeom prst="teardrop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" name="Freeform 28"/>
            <p:cNvSpPr>
              <a:spLocks noEditPoints="1"/>
            </p:cNvSpPr>
            <p:nvPr/>
          </p:nvSpPr>
          <p:spPr>
            <a:xfrm>
              <a:off x="4559300" y="2414905"/>
              <a:ext cx="668020" cy="66802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07" h="207">
                  <a:moveTo>
                    <a:pt x="137" y="51"/>
                  </a:moveTo>
                  <a:cubicBezTo>
                    <a:pt x="153" y="51"/>
                    <a:pt x="153" y="51"/>
                    <a:pt x="153" y="51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1" y="120"/>
                    <a:pt x="141" y="125"/>
                    <a:pt x="142" y="128"/>
                  </a:cubicBezTo>
                  <a:cubicBezTo>
                    <a:pt x="143" y="132"/>
                    <a:pt x="146" y="133"/>
                    <a:pt x="150" y="133"/>
                  </a:cubicBezTo>
                  <a:cubicBezTo>
                    <a:pt x="154" y="133"/>
                    <a:pt x="158" y="132"/>
                    <a:pt x="161" y="130"/>
                  </a:cubicBezTo>
                  <a:cubicBezTo>
                    <a:pt x="165" y="129"/>
                    <a:pt x="169" y="126"/>
                    <a:pt x="172" y="122"/>
                  </a:cubicBezTo>
                  <a:cubicBezTo>
                    <a:pt x="175" y="118"/>
                    <a:pt x="177" y="114"/>
                    <a:pt x="179" y="108"/>
                  </a:cubicBezTo>
                  <a:cubicBezTo>
                    <a:pt x="181" y="102"/>
                    <a:pt x="182" y="95"/>
                    <a:pt x="182" y="87"/>
                  </a:cubicBezTo>
                  <a:cubicBezTo>
                    <a:pt x="182" y="76"/>
                    <a:pt x="180" y="66"/>
                    <a:pt x="176" y="58"/>
                  </a:cubicBezTo>
                  <a:cubicBezTo>
                    <a:pt x="172" y="50"/>
                    <a:pt x="167" y="44"/>
                    <a:pt x="161" y="38"/>
                  </a:cubicBezTo>
                  <a:cubicBezTo>
                    <a:pt x="154" y="33"/>
                    <a:pt x="146" y="29"/>
                    <a:pt x="137" y="27"/>
                  </a:cubicBezTo>
                  <a:cubicBezTo>
                    <a:pt x="128" y="24"/>
                    <a:pt x="119" y="23"/>
                    <a:pt x="109" y="23"/>
                  </a:cubicBezTo>
                  <a:cubicBezTo>
                    <a:pt x="97" y="23"/>
                    <a:pt x="86" y="25"/>
                    <a:pt x="76" y="30"/>
                  </a:cubicBezTo>
                  <a:cubicBezTo>
                    <a:pt x="65" y="34"/>
                    <a:pt x="57" y="40"/>
                    <a:pt x="49" y="47"/>
                  </a:cubicBezTo>
                  <a:cubicBezTo>
                    <a:pt x="42" y="55"/>
                    <a:pt x="36" y="63"/>
                    <a:pt x="31" y="74"/>
                  </a:cubicBezTo>
                  <a:cubicBezTo>
                    <a:pt x="27" y="84"/>
                    <a:pt x="25" y="95"/>
                    <a:pt x="25" y="107"/>
                  </a:cubicBezTo>
                  <a:cubicBezTo>
                    <a:pt x="25" y="119"/>
                    <a:pt x="27" y="129"/>
                    <a:pt x="30" y="139"/>
                  </a:cubicBezTo>
                  <a:cubicBezTo>
                    <a:pt x="34" y="148"/>
                    <a:pt x="39" y="156"/>
                    <a:pt x="46" y="163"/>
                  </a:cubicBezTo>
                  <a:cubicBezTo>
                    <a:pt x="53" y="169"/>
                    <a:pt x="61" y="174"/>
                    <a:pt x="71" y="178"/>
                  </a:cubicBezTo>
                  <a:cubicBezTo>
                    <a:pt x="81" y="181"/>
                    <a:pt x="93" y="183"/>
                    <a:pt x="106" y="183"/>
                  </a:cubicBezTo>
                  <a:cubicBezTo>
                    <a:pt x="110" y="183"/>
                    <a:pt x="115" y="183"/>
                    <a:pt x="121" y="182"/>
                  </a:cubicBezTo>
                  <a:cubicBezTo>
                    <a:pt x="127" y="181"/>
                    <a:pt x="132" y="179"/>
                    <a:pt x="136" y="177"/>
                  </a:cubicBezTo>
                  <a:cubicBezTo>
                    <a:pt x="143" y="199"/>
                    <a:pt x="143" y="199"/>
                    <a:pt x="143" y="199"/>
                  </a:cubicBezTo>
                  <a:cubicBezTo>
                    <a:pt x="137" y="202"/>
                    <a:pt x="131" y="204"/>
                    <a:pt x="124" y="205"/>
                  </a:cubicBezTo>
                  <a:cubicBezTo>
                    <a:pt x="118" y="206"/>
                    <a:pt x="110" y="207"/>
                    <a:pt x="102" y="207"/>
                  </a:cubicBezTo>
                  <a:cubicBezTo>
                    <a:pt x="87" y="207"/>
                    <a:pt x="74" y="205"/>
                    <a:pt x="61" y="200"/>
                  </a:cubicBezTo>
                  <a:cubicBezTo>
                    <a:pt x="49" y="196"/>
                    <a:pt x="38" y="190"/>
                    <a:pt x="29" y="182"/>
                  </a:cubicBezTo>
                  <a:cubicBezTo>
                    <a:pt x="20" y="173"/>
                    <a:pt x="13" y="163"/>
                    <a:pt x="7" y="151"/>
                  </a:cubicBezTo>
                  <a:cubicBezTo>
                    <a:pt x="2" y="138"/>
                    <a:pt x="0" y="124"/>
                    <a:pt x="0" y="108"/>
                  </a:cubicBezTo>
                  <a:cubicBezTo>
                    <a:pt x="0" y="91"/>
                    <a:pt x="3" y="76"/>
                    <a:pt x="9" y="63"/>
                  </a:cubicBezTo>
                  <a:cubicBezTo>
                    <a:pt x="14" y="50"/>
                    <a:pt x="22" y="38"/>
                    <a:pt x="32" y="29"/>
                  </a:cubicBezTo>
                  <a:cubicBezTo>
                    <a:pt x="42" y="20"/>
                    <a:pt x="54" y="12"/>
                    <a:pt x="67" y="7"/>
                  </a:cubicBezTo>
                  <a:cubicBezTo>
                    <a:pt x="80" y="2"/>
                    <a:pt x="94" y="0"/>
                    <a:pt x="109" y="0"/>
                  </a:cubicBezTo>
                  <a:cubicBezTo>
                    <a:pt x="123" y="0"/>
                    <a:pt x="136" y="2"/>
                    <a:pt x="148" y="6"/>
                  </a:cubicBezTo>
                  <a:cubicBezTo>
                    <a:pt x="160" y="10"/>
                    <a:pt x="170" y="15"/>
                    <a:pt x="179" y="23"/>
                  </a:cubicBezTo>
                  <a:cubicBezTo>
                    <a:pt x="188" y="30"/>
                    <a:pt x="195" y="40"/>
                    <a:pt x="200" y="50"/>
                  </a:cubicBezTo>
                  <a:cubicBezTo>
                    <a:pt x="205" y="61"/>
                    <a:pt x="207" y="74"/>
                    <a:pt x="207" y="87"/>
                  </a:cubicBezTo>
                  <a:cubicBezTo>
                    <a:pt x="207" y="97"/>
                    <a:pt x="205" y="106"/>
                    <a:pt x="202" y="115"/>
                  </a:cubicBezTo>
                  <a:cubicBezTo>
                    <a:pt x="199" y="123"/>
                    <a:pt x="194" y="130"/>
                    <a:pt x="188" y="137"/>
                  </a:cubicBezTo>
                  <a:cubicBezTo>
                    <a:pt x="182" y="143"/>
                    <a:pt x="175" y="148"/>
                    <a:pt x="167" y="151"/>
                  </a:cubicBezTo>
                  <a:cubicBezTo>
                    <a:pt x="159" y="155"/>
                    <a:pt x="151" y="157"/>
                    <a:pt x="141" y="157"/>
                  </a:cubicBezTo>
                  <a:cubicBezTo>
                    <a:pt x="138" y="157"/>
                    <a:pt x="134" y="156"/>
                    <a:pt x="131" y="156"/>
                  </a:cubicBezTo>
                  <a:cubicBezTo>
                    <a:pt x="128" y="155"/>
                    <a:pt x="125" y="153"/>
                    <a:pt x="123" y="151"/>
                  </a:cubicBezTo>
                  <a:cubicBezTo>
                    <a:pt x="121" y="149"/>
                    <a:pt x="119" y="147"/>
                    <a:pt x="118" y="144"/>
                  </a:cubicBezTo>
                  <a:cubicBezTo>
                    <a:pt x="117" y="140"/>
                    <a:pt x="116" y="137"/>
                    <a:pt x="117" y="132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4" y="135"/>
                    <a:pt x="111" y="138"/>
                    <a:pt x="109" y="141"/>
                  </a:cubicBezTo>
                  <a:cubicBezTo>
                    <a:pt x="106" y="144"/>
                    <a:pt x="103" y="147"/>
                    <a:pt x="100" y="149"/>
                  </a:cubicBezTo>
                  <a:cubicBezTo>
                    <a:pt x="97" y="152"/>
                    <a:pt x="93" y="153"/>
                    <a:pt x="89" y="155"/>
                  </a:cubicBezTo>
                  <a:cubicBezTo>
                    <a:pt x="86" y="156"/>
                    <a:pt x="81" y="157"/>
                    <a:pt x="77" y="157"/>
                  </a:cubicBezTo>
                  <a:cubicBezTo>
                    <a:pt x="73" y="157"/>
                    <a:pt x="70" y="156"/>
                    <a:pt x="66" y="154"/>
                  </a:cubicBezTo>
                  <a:cubicBezTo>
                    <a:pt x="63" y="153"/>
                    <a:pt x="60" y="151"/>
                    <a:pt x="58" y="148"/>
                  </a:cubicBezTo>
                  <a:cubicBezTo>
                    <a:pt x="55" y="145"/>
                    <a:pt x="53" y="141"/>
                    <a:pt x="52" y="137"/>
                  </a:cubicBezTo>
                  <a:cubicBezTo>
                    <a:pt x="51" y="133"/>
                    <a:pt x="50" y="129"/>
                    <a:pt x="50" y="124"/>
                  </a:cubicBezTo>
                  <a:cubicBezTo>
                    <a:pt x="50" y="114"/>
                    <a:pt x="51" y="105"/>
                    <a:pt x="54" y="96"/>
                  </a:cubicBezTo>
                  <a:cubicBezTo>
                    <a:pt x="57" y="87"/>
                    <a:pt x="62" y="80"/>
                    <a:pt x="67" y="73"/>
                  </a:cubicBezTo>
                  <a:cubicBezTo>
                    <a:pt x="72" y="66"/>
                    <a:pt x="78" y="60"/>
                    <a:pt x="85" y="56"/>
                  </a:cubicBezTo>
                  <a:cubicBezTo>
                    <a:pt x="92" y="52"/>
                    <a:pt x="99" y="50"/>
                    <a:pt x="107" y="50"/>
                  </a:cubicBezTo>
                  <a:cubicBezTo>
                    <a:pt x="112" y="50"/>
                    <a:pt x="117" y="51"/>
                    <a:pt x="120" y="52"/>
                  </a:cubicBezTo>
                  <a:cubicBezTo>
                    <a:pt x="124" y="54"/>
                    <a:pt x="127" y="56"/>
                    <a:pt x="130" y="59"/>
                  </a:cubicBezTo>
                  <a:lnTo>
                    <a:pt x="137" y="51"/>
                  </a:lnTo>
                  <a:close/>
                  <a:moveTo>
                    <a:pt x="123" y="79"/>
                  </a:moveTo>
                  <a:cubicBezTo>
                    <a:pt x="121" y="77"/>
                    <a:pt x="119" y="76"/>
                    <a:pt x="117" y="75"/>
                  </a:cubicBezTo>
                  <a:cubicBezTo>
                    <a:pt x="115" y="74"/>
                    <a:pt x="112" y="74"/>
                    <a:pt x="109" y="74"/>
                  </a:cubicBezTo>
                  <a:cubicBezTo>
                    <a:pt x="104" y="74"/>
                    <a:pt x="100" y="75"/>
                    <a:pt x="96" y="78"/>
                  </a:cubicBezTo>
                  <a:cubicBezTo>
                    <a:pt x="92" y="80"/>
                    <a:pt x="89" y="83"/>
                    <a:pt x="86" y="88"/>
                  </a:cubicBezTo>
                  <a:cubicBezTo>
                    <a:pt x="84" y="92"/>
                    <a:pt x="81" y="96"/>
                    <a:pt x="80" y="101"/>
                  </a:cubicBezTo>
                  <a:cubicBezTo>
                    <a:pt x="78" y="106"/>
                    <a:pt x="78" y="111"/>
                    <a:pt x="78" y="116"/>
                  </a:cubicBezTo>
                  <a:cubicBezTo>
                    <a:pt x="78" y="121"/>
                    <a:pt x="79" y="125"/>
                    <a:pt x="81" y="128"/>
                  </a:cubicBezTo>
                  <a:cubicBezTo>
                    <a:pt x="83" y="132"/>
                    <a:pt x="86" y="133"/>
                    <a:pt x="91" y="133"/>
                  </a:cubicBezTo>
                  <a:cubicBezTo>
                    <a:pt x="93" y="133"/>
                    <a:pt x="96" y="133"/>
                    <a:pt x="98" y="131"/>
                  </a:cubicBezTo>
                  <a:cubicBezTo>
                    <a:pt x="100" y="130"/>
                    <a:pt x="103" y="128"/>
                    <a:pt x="105" y="126"/>
                  </a:cubicBezTo>
                  <a:cubicBezTo>
                    <a:pt x="107" y="124"/>
                    <a:pt x="110" y="122"/>
                    <a:pt x="112" y="119"/>
                  </a:cubicBezTo>
                  <a:cubicBezTo>
                    <a:pt x="114" y="116"/>
                    <a:pt x="116" y="113"/>
                    <a:pt x="117" y="110"/>
                  </a:cubicBezTo>
                  <a:lnTo>
                    <a:pt x="123" y="79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536704" y="2057400"/>
            <a:ext cx="1428896" cy="1428896"/>
            <a:chOff x="6496050" y="2037080"/>
            <a:chExt cx="1423035" cy="1423035"/>
          </a:xfrm>
          <a:solidFill>
            <a:sysClr val="window" lastClr="FFFFFF"/>
          </a:solidFill>
        </p:grpSpPr>
        <p:sp>
          <p:nvSpPr>
            <p:cNvPr id="9" name="泪滴形 8"/>
            <p:cNvSpPr/>
            <p:nvPr/>
          </p:nvSpPr>
          <p:spPr>
            <a:xfrm rot="8100000">
              <a:off x="6496050" y="2037080"/>
              <a:ext cx="1423035" cy="1423035"/>
            </a:xfrm>
            <a:prstGeom prst="teardrop">
              <a:avLst/>
            </a:prstGeom>
            <a:solidFill>
              <a:srgbClr val="294F73"/>
            </a:solidFill>
            <a:ln w="9525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>
            <a:xfrm>
              <a:off x="6882765" y="2398395"/>
              <a:ext cx="663575" cy="69913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6" h="101">
                  <a:moveTo>
                    <a:pt x="20" y="86"/>
                  </a:moveTo>
                  <a:cubicBezTo>
                    <a:pt x="12" y="78"/>
                    <a:pt x="8" y="68"/>
                    <a:pt x="7" y="58"/>
                  </a:cubicBezTo>
                  <a:cubicBezTo>
                    <a:pt x="7" y="48"/>
                    <a:pt x="10" y="38"/>
                    <a:pt x="18" y="29"/>
                  </a:cubicBezTo>
                  <a:cubicBezTo>
                    <a:pt x="24" y="22"/>
                    <a:pt x="33" y="18"/>
                    <a:pt x="42" y="1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6" y="16"/>
                    <a:pt x="66" y="19"/>
                    <a:pt x="74" y="27"/>
                  </a:cubicBezTo>
                  <a:cubicBezTo>
                    <a:pt x="82" y="34"/>
                    <a:pt x="87" y="44"/>
                    <a:pt x="87" y="54"/>
                  </a:cubicBezTo>
                  <a:cubicBezTo>
                    <a:pt x="88" y="65"/>
                    <a:pt x="84" y="75"/>
                    <a:pt x="77" y="83"/>
                  </a:cubicBezTo>
                  <a:cubicBezTo>
                    <a:pt x="76" y="84"/>
                    <a:pt x="76" y="84"/>
                    <a:pt x="75" y="85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59" y="95"/>
                    <a:pt x="54" y="96"/>
                    <a:pt x="49" y="96"/>
                  </a:cubicBezTo>
                  <a:cubicBezTo>
                    <a:pt x="44" y="96"/>
                    <a:pt x="38" y="95"/>
                    <a:pt x="32" y="93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0" y="86"/>
                    <a:pt x="20" y="86"/>
                    <a:pt x="20" y="86"/>
                  </a:cubicBezTo>
                  <a:close/>
                  <a:moveTo>
                    <a:pt x="82" y="6"/>
                  </a:moveTo>
                  <a:cubicBezTo>
                    <a:pt x="74" y="3"/>
                    <a:pt x="66" y="5"/>
                    <a:pt x="60" y="1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6" y="24"/>
                    <a:pt x="94" y="15"/>
                    <a:pt x="88" y="9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2" y="6"/>
                    <a:pt x="82" y="6"/>
                    <a:pt x="82" y="6"/>
                  </a:cubicBezTo>
                  <a:close/>
                  <a:moveTo>
                    <a:pt x="14" y="6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2" y="15"/>
                    <a:pt x="0" y="24"/>
                    <a:pt x="4" y="3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0" y="5"/>
                    <a:pt x="21" y="3"/>
                    <a:pt x="14" y="6"/>
                  </a:cubicBezTo>
                  <a:close/>
                  <a:moveTo>
                    <a:pt x="43" y="54"/>
                  </a:moveTo>
                  <a:cubicBezTo>
                    <a:pt x="42" y="55"/>
                    <a:pt x="42" y="55"/>
                    <a:pt x="42" y="56"/>
                  </a:cubicBezTo>
                  <a:cubicBezTo>
                    <a:pt x="35" y="57"/>
                    <a:pt x="28" y="58"/>
                    <a:pt x="22" y="61"/>
                  </a:cubicBezTo>
                  <a:cubicBezTo>
                    <a:pt x="22" y="62"/>
                    <a:pt x="22" y="63"/>
                    <a:pt x="22" y="64"/>
                  </a:cubicBezTo>
                  <a:cubicBezTo>
                    <a:pt x="29" y="63"/>
                    <a:pt x="37" y="62"/>
                    <a:pt x="43" y="59"/>
                  </a:cubicBezTo>
                  <a:cubicBezTo>
                    <a:pt x="44" y="60"/>
                    <a:pt x="45" y="61"/>
                    <a:pt x="46" y="61"/>
                  </a:cubicBezTo>
                  <a:cubicBezTo>
                    <a:pt x="49" y="62"/>
                    <a:pt x="53" y="61"/>
                    <a:pt x="54" y="58"/>
                  </a:cubicBezTo>
                  <a:cubicBezTo>
                    <a:pt x="55" y="55"/>
                    <a:pt x="53" y="51"/>
                    <a:pt x="50" y="50"/>
                  </a:cubicBezTo>
                  <a:cubicBezTo>
                    <a:pt x="50" y="50"/>
                    <a:pt x="49" y="50"/>
                    <a:pt x="49" y="50"/>
                  </a:cubicBezTo>
                  <a:cubicBezTo>
                    <a:pt x="47" y="46"/>
                    <a:pt x="44" y="41"/>
                    <a:pt x="41" y="37"/>
                  </a:cubicBezTo>
                  <a:cubicBezTo>
                    <a:pt x="40" y="38"/>
                    <a:pt x="39" y="39"/>
                    <a:pt x="38" y="39"/>
                  </a:cubicBezTo>
                  <a:cubicBezTo>
                    <a:pt x="39" y="44"/>
                    <a:pt x="41" y="48"/>
                    <a:pt x="44" y="52"/>
                  </a:cubicBezTo>
                  <a:cubicBezTo>
                    <a:pt x="43" y="52"/>
                    <a:pt x="43" y="53"/>
                    <a:pt x="43" y="54"/>
                  </a:cubicBezTo>
                  <a:close/>
                  <a:moveTo>
                    <a:pt x="18" y="58"/>
                  </a:moveTo>
                  <a:cubicBezTo>
                    <a:pt x="19" y="65"/>
                    <a:pt x="22" y="72"/>
                    <a:pt x="28" y="78"/>
                  </a:cubicBezTo>
                  <a:cubicBezTo>
                    <a:pt x="34" y="83"/>
                    <a:pt x="41" y="86"/>
                    <a:pt x="49" y="85"/>
                  </a:cubicBezTo>
                  <a:cubicBezTo>
                    <a:pt x="56" y="85"/>
                    <a:pt x="63" y="82"/>
                    <a:pt x="69" y="76"/>
                  </a:cubicBezTo>
                  <a:cubicBezTo>
                    <a:pt x="74" y="70"/>
                    <a:pt x="77" y="62"/>
                    <a:pt x="76" y="55"/>
                  </a:cubicBezTo>
                  <a:cubicBezTo>
                    <a:pt x="76" y="47"/>
                    <a:pt x="73" y="40"/>
                    <a:pt x="67" y="35"/>
                  </a:cubicBezTo>
                  <a:cubicBezTo>
                    <a:pt x="61" y="29"/>
                    <a:pt x="53" y="27"/>
                    <a:pt x="46" y="27"/>
                  </a:cubicBezTo>
                  <a:cubicBezTo>
                    <a:pt x="38" y="28"/>
                    <a:pt x="31" y="31"/>
                    <a:pt x="26" y="37"/>
                  </a:cubicBezTo>
                  <a:cubicBezTo>
                    <a:pt x="20" y="43"/>
                    <a:pt x="18" y="50"/>
                    <a:pt x="18" y="58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899445" y="2057400"/>
            <a:ext cx="1428896" cy="1428896"/>
            <a:chOff x="8827770" y="2037080"/>
            <a:chExt cx="1423035" cy="1423035"/>
          </a:xfrm>
          <a:solidFill>
            <a:sysClr val="window" lastClr="FFFFFF"/>
          </a:solidFill>
        </p:grpSpPr>
        <p:sp>
          <p:nvSpPr>
            <p:cNvPr id="12" name="泪滴形 11"/>
            <p:cNvSpPr/>
            <p:nvPr/>
          </p:nvSpPr>
          <p:spPr>
            <a:xfrm rot="8100000">
              <a:off x="8827770" y="2037080"/>
              <a:ext cx="1423035" cy="1423035"/>
            </a:xfrm>
            <a:prstGeom prst="teardrop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>
            <a:xfrm>
              <a:off x="9253220" y="2385695"/>
              <a:ext cx="639445" cy="72517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0" h="102">
                  <a:moveTo>
                    <a:pt x="14" y="40"/>
                  </a:moveTo>
                  <a:cubicBezTo>
                    <a:pt x="65" y="40"/>
                    <a:pt x="65" y="40"/>
                    <a:pt x="65" y="40"/>
                  </a:cubicBezTo>
                  <a:cubicBezTo>
                    <a:pt x="72" y="40"/>
                    <a:pt x="79" y="47"/>
                    <a:pt x="79" y="54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79" y="96"/>
                    <a:pt x="72" y="102"/>
                    <a:pt x="65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33"/>
                    <a:pt x="0" y="30"/>
                    <a:pt x="1" y="28"/>
                  </a:cubicBezTo>
                  <a:cubicBezTo>
                    <a:pt x="3" y="24"/>
                    <a:pt x="5" y="22"/>
                    <a:pt x="7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75" y="41"/>
                    <a:pt x="75" y="41"/>
                    <a:pt x="75" y="41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30"/>
                    <a:pt x="9" y="31"/>
                  </a:cubicBezTo>
                  <a:cubicBezTo>
                    <a:pt x="9" y="32"/>
                    <a:pt x="9" y="33"/>
                    <a:pt x="9" y="34"/>
                  </a:cubicBezTo>
                  <a:cubicBezTo>
                    <a:pt x="9" y="36"/>
                    <a:pt x="9" y="37"/>
                    <a:pt x="10" y="38"/>
                  </a:cubicBezTo>
                  <a:cubicBezTo>
                    <a:pt x="11" y="39"/>
                    <a:pt x="12" y="40"/>
                    <a:pt x="14" y="40"/>
                  </a:cubicBezTo>
                  <a:close/>
                  <a:moveTo>
                    <a:pt x="57" y="67"/>
                  </a:moveTo>
                  <a:cubicBezTo>
                    <a:pt x="53" y="67"/>
                    <a:pt x="51" y="69"/>
                    <a:pt x="51" y="73"/>
                  </a:cubicBezTo>
                  <a:cubicBezTo>
                    <a:pt x="51" y="76"/>
                    <a:pt x="53" y="79"/>
                    <a:pt x="57" y="79"/>
                  </a:cubicBezTo>
                  <a:cubicBezTo>
                    <a:pt x="60" y="79"/>
                    <a:pt x="63" y="76"/>
                    <a:pt x="63" y="73"/>
                  </a:cubicBezTo>
                  <a:cubicBezTo>
                    <a:pt x="63" y="69"/>
                    <a:pt x="60" y="67"/>
                    <a:pt x="57" y="67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4" name="TextBox 1210"/>
          <p:cNvSpPr/>
          <p:nvPr/>
        </p:nvSpPr>
        <p:spPr>
          <a:xfrm>
            <a:off x="1893305" y="3956472"/>
            <a:ext cx="1369606" cy="315471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algn="ctr" defTabSz="685800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点击添加标题</a:t>
            </a:r>
          </a:p>
        </p:txBody>
      </p:sp>
      <p:sp>
        <p:nvSpPr>
          <p:cNvPr id="15" name="文本框 8"/>
          <p:cNvSpPr txBox="1"/>
          <p:nvPr/>
        </p:nvSpPr>
        <p:spPr>
          <a:xfrm>
            <a:off x="1525907" y="4325440"/>
            <a:ext cx="2104400" cy="844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双击输入替换内容，优品</a:t>
            </a:r>
            <a:r>
              <a:rPr kumimoji="1" lang="en-US" altLang="zh-CN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</a:t>
            </a:r>
            <a:endParaRPr lang="en-US" altLang="zh-CN" sz="1050" spc="-15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6" name="TextBox 1210"/>
          <p:cNvSpPr/>
          <p:nvPr/>
        </p:nvSpPr>
        <p:spPr>
          <a:xfrm>
            <a:off x="4230946" y="3956472"/>
            <a:ext cx="1369606" cy="315471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algn="ctr" defTabSz="685800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点击添加标题</a:t>
            </a:r>
          </a:p>
        </p:txBody>
      </p:sp>
      <p:sp>
        <p:nvSpPr>
          <p:cNvPr id="17" name="文本框 8"/>
          <p:cNvSpPr txBox="1"/>
          <p:nvPr/>
        </p:nvSpPr>
        <p:spPr>
          <a:xfrm>
            <a:off x="3863548" y="4325440"/>
            <a:ext cx="2104400" cy="844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双击输入替换内容，优品</a:t>
            </a:r>
            <a:r>
              <a:rPr kumimoji="1" lang="en-US" altLang="zh-CN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</a:t>
            </a:r>
            <a:endParaRPr lang="en-US" altLang="zh-CN" sz="1050" spc="-15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8" name="TextBox 1210"/>
          <p:cNvSpPr/>
          <p:nvPr/>
        </p:nvSpPr>
        <p:spPr>
          <a:xfrm>
            <a:off x="6566349" y="3956472"/>
            <a:ext cx="1369606" cy="315471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algn="ctr" defTabSz="685800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点击添加标题</a:t>
            </a:r>
          </a:p>
        </p:txBody>
      </p:sp>
      <p:sp>
        <p:nvSpPr>
          <p:cNvPr id="19" name="文本框 8"/>
          <p:cNvSpPr txBox="1"/>
          <p:nvPr/>
        </p:nvSpPr>
        <p:spPr>
          <a:xfrm>
            <a:off x="6198952" y="4325440"/>
            <a:ext cx="2104400" cy="844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双击输入替换内容，优品</a:t>
            </a:r>
            <a:r>
              <a:rPr kumimoji="1" lang="en-US" altLang="zh-CN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</a:t>
            </a:r>
            <a:endParaRPr lang="en-US" altLang="zh-CN" sz="1050" spc="-15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0" name="TextBox 1210"/>
          <p:cNvSpPr/>
          <p:nvPr/>
        </p:nvSpPr>
        <p:spPr>
          <a:xfrm>
            <a:off x="8929091" y="3956472"/>
            <a:ext cx="1369606" cy="315471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algn="ctr" defTabSz="685800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点击添加标题</a:t>
            </a:r>
          </a:p>
        </p:txBody>
      </p:sp>
      <p:sp>
        <p:nvSpPr>
          <p:cNvPr id="21" name="文本框 8"/>
          <p:cNvSpPr txBox="1"/>
          <p:nvPr/>
        </p:nvSpPr>
        <p:spPr>
          <a:xfrm>
            <a:off x="8561693" y="4325440"/>
            <a:ext cx="2104400" cy="844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双击输入替换内容，优品</a:t>
            </a:r>
            <a:r>
              <a:rPr kumimoji="1" lang="en-US" altLang="zh-CN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</a:t>
            </a:r>
            <a:endParaRPr lang="en-US" altLang="zh-CN" sz="1050" spc="-15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129062" y="672460"/>
            <a:ext cx="4203131" cy="712836"/>
            <a:chOff x="716110" y="187653"/>
            <a:chExt cx="4203131" cy="712836"/>
          </a:xfrm>
        </p:grpSpPr>
        <p:sp>
          <p:nvSpPr>
            <p:cNvPr id="23" name="文本框 22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400" b="1" dirty="0">
                  <a:latin typeface="微软雅黑"/>
                  <a:ea typeface="微软雅黑"/>
                  <a:cs typeface="+mn-ea"/>
                  <a:sym typeface="+mn-lt"/>
                </a:rPr>
                <a:t>请在此处单击输入标题内容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5" name="文本框 24"/>
            <p:cNvSpPr txBox="1"/>
            <p:nvPr/>
          </p:nvSpPr>
          <p:spPr>
            <a:xfrm>
              <a:off x="716110" y="553111"/>
              <a:ext cx="2797234" cy="312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Add You Text Here Add You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7479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15322" y="3429248"/>
            <a:ext cx="2961357" cy="1359380"/>
            <a:chOff x="4602496" y="2848154"/>
            <a:chExt cx="2961357" cy="1359380"/>
          </a:xfrm>
        </p:grpSpPr>
        <p:sp>
          <p:nvSpPr>
            <p:cNvPr id="8" name="文本框 7"/>
            <p:cNvSpPr txBox="1"/>
            <p:nvPr/>
          </p:nvSpPr>
          <p:spPr>
            <a:xfrm>
              <a:off x="4836679" y="2925223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标题内容三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602496" y="3505803"/>
              <a:ext cx="2961357" cy="70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</a:t>
              </a:r>
              <a:r>
                <a:rPr kumimoji="1" lang="en-US" altLang="zh-CN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,</a:t>
              </a: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</a:t>
              </a:r>
              <a:endParaRPr kumimoji="1" lang="en-US" altLang="zh-CN" sz="110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ctr">
                <a:lnSpc>
                  <a:spcPct val="120000"/>
                </a:lnSpc>
              </a:pPr>
              <a:endParaRPr kumimoji="1" lang="en-US" altLang="zh-CN" sz="110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9" name="任意多边形 18"/>
            <p:cNvSpPr/>
            <p:nvPr/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图片 11" descr="图片包含 户外, 标牌&#10;&#10;自动生成的说明">
            <a:extLst>
              <a:ext uri="{FF2B5EF4-FFF2-40B4-BE49-F238E27FC236}">
                <a16:creationId xmlns:a16="http://schemas.microsoft.com/office/drawing/2014/main" id="{09853A59-B2CA-4F21-845E-8A080C19A3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/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>
            <a:extLst>
              <a:ext uri="{FF2B5EF4-FFF2-40B4-BE49-F238E27FC236}">
                <a16:creationId xmlns:a16="http://schemas.microsoft.com/office/drawing/2014/main" id="{5E5C21DC-01C1-4CB5-BBC0-9C90FD62DE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/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8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13325" y="2068642"/>
            <a:ext cx="2514004" cy="1590349"/>
            <a:chOff x="3344682" y="2395425"/>
            <a:chExt cx="3253332" cy="2058045"/>
          </a:xfrm>
        </p:grpSpPr>
        <p:graphicFrame>
          <p:nvGraphicFramePr>
            <p:cNvPr id="3" name="图表 2"/>
            <p:cNvGraphicFramePr/>
            <p:nvPr>
              <p:extLst>
                <p:ext uri="{D42A27DB-BD31-4B8C-83A1-F6EECF244321}">
                  <p14:modId xmlns:p14="http://schemas.microsoft.com/office/powerpoint/2010/main" val="646964122"/>
                </p:ext>
              </p:extLst>
            </p:nvPr>
          </p:nvGraphicFramePr>
          <p:xfrm>
            <a:off x="3344682" y="2395425"/>
            <a:ext cx="3253332" cy="205804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文本框 3"/>
            <p:cNvSpPr txBox="1"/>
            <p:nvPr/>
          </p:nvSpPr>
          <p:spPr>
            <a:xfrm>
              <a:off x="4334716" y="3504012"/>
              <a:ext cx="1334266" cy="382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>
                <a:lnSpc>
                  <a:spcPct val="120000"/>
                </a:lnSpc>
              </a:pPr>
              <a:r>
                <a:rPr kumimoji="1" lang="zh-CN" altLang="en-US" sz="1100" dirty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Source Han Sans CN Heavy"/>
                </a:rPr>
                <a:t>输入标题内容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48810" y="2955310"/>
              <a:ext cx="1106081" cy="756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spc="-15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45</a:t>
              </a:r>
              <a:r>
                <a:rPr lang="en-US" altLang="zh-CN" spc="-15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%</a:t>
              </a:r>
              <a:endParaRPr lang="zh-CN" altLang="en-US" spc="-15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436894" y="4237123"/>
            <a:ext cx="2514004" cy="1590349"/>
            <a:chOff x="3344682" y="2395425"/>
            <a:chExt cx="3253332" cy="2058045"/>
          </a:xfrm>
        </p:grpSpPr>
        <p:graphicFrame>
          <p:nvGraphicFramePr>
            <p:cNvPr id="7" name="图表 6"/>
            <p:cNvGraphicFramePr/>
            <p:nvPr>
              <p:extLst>
                <p:ext uri="{D42A27DB-BD31-4B8C-83A1-F6EECF244321}">
                  <p14:modId xmlns:p14="http://schemas.microsoft.com/office/powerpoint/2010/main" val="2458809191"/>
                </p:ext>
              </p:extLst>
            </p:nvPr>
          </p:nvGraphicFramePr>
          <p:xfrm>
            <a:off x="3344682" y="2395425"/>
            <a:ext cx="3253332" cy="205804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8" name="文本框 7"/>
            <p:cNvSpPr txBox="1"/>
            <p:nvPr/>
          </p:nvSpPr>
          <p:spPr>
            <a:xfrm>
              <a:off x="4334716" y="3504012"/>
              <a:ext cx="1334266" cy="382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>
                <a:lnSpc>
                  <a:spcPct val="120000"/>
                </a:lnSpc>
              </a:pPr>
              <a:r>
                <a:rPr kumimoji="1" lang="zh-CN" altLang="en-US" sz="1100" dirty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Source Han Sans CN Heavy"/>
                </a:rPr>
                <a:t>输入标题内容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448810" y="2955310"/>
              <a:ext cx="1106081" cy="756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spc="-15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35</a:t>
              </a:r>
              <a:r>
                <a:rPr lang="en-US" altLang="zh-CN" spc="-15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%</a:t>
              </a:r>
              <a:endParaRPr lang="zh-CN" altLang="en-US" spc="-15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04" y="2508766"/>
            <a:ext cx="3382687" cy="2186406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1548" y="2872871"/>
            <a:ext cx="2331663" cy="155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3696589" y="1978954"/>
            <a:ext cx="1056525" cy="1075262"/>
            <a:chOff x="3558565" y="1978954"/>
            <a:chExt cx="1056525" cy="1075262"/>
          </a:xfrm>
        </p:grpSpPr>
        <p:grpSp>
          <p:nvGrpSpPr>
            <p:cNvPr id="14" name="组合 13"/>
            <p:cNvGrpSpPr/>
            <p:nvPr/>
          </p:nvGrpSpPr>
          <p:grpSpPr>
            <a:xfrm rot="21204568">
              <a:off x="3558565" y="1978954"/>
              <a:ext cx="1056525" cy="1075262"/>
              <a:chOff x="4638019" y="1802081"/>
              <a:chExt cx="1056525" cy="1075262"/>
            </a:xfrm>
          </p:grpSpPr>
          <p:sp>
            <p:nvSpPr>
              <p:cNvPr id="16" name="Freeform 12"/>
              <p:cNvSpPr/>
              <p:nvPr/>
            </p:nvSpPr>
            <p:spPr>
              <a:xfrm>
                <a:off x="4638019" y="1802081"/>
                <a:ext cx="1056525" cy="1059520"/>
              </a:xfrm>
              <a:custGeom>
                <a:avLst/>
                <a:gdLst>
                  <a:gd name="txL" fmla="*/ 0 w 271"/>
                  <a:gd name="txT" fmla="*/ 0 h 271"/>
                  <a:gd name="txR" fmla="*/ 271 w 271"/>
                  <a:gd name="txB" fmla="*/ 271 h 271"/>
                </a:gdLst>
                <a:ahLst/>
                <a:cxnLst>
                  <a:cxn ang="0">
                    <a:pos x="104722" y="74794"/>
                  </a:cxn>
                  <a:cxn ang="0">
                    <a:pos x="406465" y="103287"/>
                  </a:cxn>
                  <a:cxn ang="0">
                    <a:pos x="378066" y="406025"/>
                  </a:cxn>
                  <a:cxn ang="0">
                    <a:pos x="76323" y="377532"/>
                  </a:cxn>
                  <a:cxn ang="0">
                    <a:pos x="104722" y="74794"/>
                  </a:cxn>
                </a:cxnLst>
                <a:rect l="txL" t="txT" r="txR" b="txB"/>
                <a:pathLst>
                  <a:path w="271" h="271">
                    <a:moveTo>
                      <a:pt x="59" y="42"/>
                    </a:moveTo>
                    <a:cubicBezTo>
                      <a:pt x="110" y="0"/>
                      <a:pt x="186" y="7"/>
                      <a:pt x="229" y="58"/>
                    </a:cubicBezTo>
                    <a:cubicBezTo>
                      <a:pt x="271" y="110"/>
                      <a:pt x="264" y="186"/>
                      <a:pt x="213" y="228"/>
                    </a:cubicBezTo>
                    <a:cubicBezTo>
                      <a:pt x="161" y="271"/>
                      <a:pt x="85" y="264"/>
                      <a:pt x="43" y="212"/>
                    </a:cubicBezTo>
                    <a:cubicBezTo>
                      <a:pt x="0" y="161"/>
                      <a:pt x="7" y="85"/>
                      <a:pt x="59" y="42"/>
                    </a:cubicBezTo>
                    <a:close/>
                  </a:path>
                </a:pathLst>
              </a:custGeom>
              <a:solidFill>
                <a:srgbClr val="294F73"/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" name="等腰三角形 16"/>
              <p:cNvSpPr/>
              <p:nvPr/>
            </p:nvSpPr>
            <p:spPr>
              <a:xfrm rot="13028576">
                <a:off x="4748160" y="2557586"/>
                <a:ext cx="282191" cy="319757"/>
              </a:xfrm>
              <a:prstGeom prst="triangle">
                <a:avLst/>
              </a:prstGeom>
              <a:solidFill>
                <a:srgbClr val="294F73"/>
              </a:solidFill>
              <a:ln w="9525">
                <a:noFill/>
              </a:ln>
            </p:spPr>
            <p:txBody>
              <a:bodyPr/>
              <a:lstStyle/>
              <a:p>
                <a:pPr defTabSz="685800"/>
                <a:endParaRPr lang="zh-CN" altLang="en-US" sz="1400" kern="0">
                  <a:latin typeface="微软雅黑"/>
                  <a:ea typeface="微软雅黑"/>
                  <a:cs typeface="+mn-ea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3709650" y="234319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关键词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44717" y="4852838"/>
            <a:ext cx="3602161" cy="144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双击输入替换内容，优品</a:t>
            </a:r>
            <a:r>
              <a:rPr kumimoji="1" lang="en-US" altLang="zh-CN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</a:t>
            </a:r>
            <a:endParaRPr kumimoji="1" lang="en-US" altLang="zh-CN" sz="1050" spc="-15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双击输入替换内容，优品</a:t>
            </a:r>
            <a:r>
              <a:rPr kumimoji="1" lang="en-US" altLang="zh-CN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</a:t>
            </a:r>
            <a:endParaRPr kumimoji="1" lang="en-US" altLang="zh-CN" sz="1050" spc="-15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endParaRPr lang="en-US" altLang="zh-CN" sz="1050" spc="-150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4726" y="2162517"/>
            <a:ext cx="3074052" cy="1363622"/>
            <a:chOff x="7754726" y="2162517"/>
            <a:chExt cx="3074052" cy="1363622"/>
          </a:xfrm>
        </p:grpSpPr>
        <p:grpSp>
          <p:nvGrpSpPr>
            <p:cNvPr id="20" name="组合 19"/>
            <p:cNvGrpSpPr/>
            <p:nvPr/>
          </p:nvGrpSpPr>
          <p:grpSpPr>
            <a:xfrm>
              <a:off x="9323158" y="2961577"/>
              <a:ext cx="866838" cy="431644"/>
              <a:chOff x="9361379" y="2961576"/>
              <a:chExt cx="984104" cy="490037"/>
            </a:xfrm>
          </p:grpSpPr>
          <p:sp>
            <p:nvSpPr>
              <p:cNvPr id="28" name="ValueShape">
                <a:extLst>
                  <a:ext uri="{FF2B5EF4-FFF2-40B4-BE49-F238E27FC236}">
                    <a16:creationId xmlns:a16="http://schemas.microsoft.com/office/drawing/2014/main" id="{8E019590-EA92-4F78-B735-81F647D8D129}"/>
                  </a:ext>
                </a:extLst>
              </p:cNvPr>
              <p:cNvSpPr/>
              <p:nvPr/>
            </p:nvSpPr>
            <p:spPr>
              <a:xfrm>
                <a:off x="9361379" y="2961576"/>
                <a:ext cx="201101" cy="490037"/>
              </a:xfrm>
              <a:custGeom>
                <a:avLst/>
                <a:gdLst>
                  <a:gd name="connsiteX0" fmla="*/ 30544 w 138113"/>
                  <a:gd name="connsiteY0" fmla="*/ 76200 h 336550"/>
                  <a:gd name="connsiteX1" fmla="*/ 102257 w 138113"/>
                  <a:gd name="connsiteY1" fmla="*/ 76200 h 336550"/>
                  <a:gd name="connsiteX2" fmla="*/ 116865 w 138113"/>
                  <a:gd name="connsiteY2" fmla="*/ 78830 h 336550"/>
                  <a:gd name="connsiteX3" fmla="*/ 128817 w 138113"/>
                  <a:gd name="connsiteY3" fmla="*/ 86719 h 336550"/>
                  <a:gd name="connsiteX4" fmla="*/ 135457 w 138113"/>
                  <a:gd name="connsiteY4" fmla="*/ 98553 h 336550"/>
                  <a:gd name="connsiteX5" fmla="*/ 138113 w 138113"/>
                  <a:gd name="connsiteY5" fmla="*/ 111702 h 336550"/>
                  <a:gd name="connsiteX6" fmla="*/ 138113 w 138113"/>
                  <a:gd name="connsiteY6" fmla="*/ 206375 h 336550"/>
                  <a:gd name="connsiteX7" fmla="*/ 135457 w 138113"/>
                  <a:gd name="connsiteY7" fmla="*/ 214264 h 336550"/>
                  <a:gd name="connsiteX8" fmla="*/ 127489 w 138113"/>
                  <a:gd name="connsiteY8" fmla="*/ 216894 h 336550"/>
                  <a:gd name="connsiteX9" fmla="*/ 120849 w 138113"/>
                  <a:gd name="connsiteY9" fmla="*/ 214264 h 336550"/>
                  <a:gd name="connsiteX10" fmla="*/ 118193 w 138113"/>
                  <a:gd name="connsiteY10" fmla="*/ 206375 h 336550"/>
                  <a:gd name="connsiteX11" fmla="*/ 118193 w 138113"/>
                  <a:gd name="connsiteY11" fmla="*/ 116962 h 336550"/>
                  <a:gd name="connsiteX12" fmla="*/ 115537 w 138113"/>
                  <a:gd name="connsiteY12" fmla="*/ 114332 h 336550"/>
                  <a:gd name="connsiteX13" fmla="*/ 111553 w 138113"/>
                  <a:gd name="connsiteY13" fmla="*/ 113017 h 336550"/>
                  <a:gd name="connsiteX14" fmla="*/ 107569 w 138113"/>
                  <a:gd name="connsiteY14" fmla="*/ 114332 h 336550"/>
                  <a:gd name="connsiteX15" fmla="*/ 106241 w 138113"/>
                  <a:gd name="connsiteY15" fmla="*/ 116962 h 336550"/>
                  <a:gd name="connsiteX16" fmla="*/ 106241 w 138113"/>
                  <a:gd name="connsiteY16" fmla="*/ 322086 h 336550"/>
                  <a:gd name="connsiteX17" fmla="*/ 100929 w 138113"/>
                  <a:gd name="connsiteY17" fmla="*/ 332605 h 336550"/>
                  <a:gd name="connsiteX18" fmla="*/ 90305 w 138113"/>
                  <a:gd name="connsiteY18" fmla="*/ 336550 h 336550"/>
                  <a:gd name="connsiteX19" fmla="*/ 79681 w 138113"/>
                  <a:gd name="connsiteY19" fmla="*/ 332605 h 336550"/>
                  <a:gd name="connsiteX20" fmla="*/ 75697 w 138113"/>
                  <a:gd name="connsiteY20" fmla="*/ 322086 h 336550"/>
                  <a:gd name="connsiteX21" fmla="*/ 75697 w 138113"/>
                  <a:gd name="connsiteY21" fmla="*/ 195856 h 336550"/>
                  <a:gd name="connsiteX22" fmla="*/ 73041 w 138113"/>
                  <a:gd name="connsiteY22" fmla="*/ 191911 h 336550"/>
                  <a:gd name="connsiteX23" fmla="*/ 69057 w 138113"/>
                  <a:gd name="connsiteY23" fmla="*/ 190596 h 336550"/>
                  <a:gd name="connsiteX24" fmla="*/ 65073 w 138113"/>
                  <a:gd name="connsiteY24" fmla="*/ 191911 h 336550"/>
                  <a:gd name="connsiteX25" fmla="*/ 62417 w 138113"/>
                  <a:gd name="connsiteY25" fmla="*/ 195856 h 336550"/>
                  <a:gd name="connsiteX26" fmla="*/ 62417 w 138113"/>
                  <a:gd name="connsiteY26" fmla="*/ 241877 h 336550"/>
                  <a:gd name="connsiteX27" fmla="*/ 62417 w 138113"/>
                  <a:gd name="connsiteY27" fmla="*/ 322086 h 336550"/>
                  <a:gd name="connsiteX28" fmla="*/ 57105 w 138113"/>
                  <a:gd name="connsiteY28" fmla="*/ 332605 h 336550"/>
                  <a:gd name="connsiteX29" fmla="*/ 46480 w 138113"/>
                  <a:gd name="connsiteY29" fmla="*/ 336550 h 336550"/>
                  <a:gd name="connsiteX30" fmla="*/ 35856 w 138113"/>
                  <a:gd name="connsiteY30" fmla="*/ 332605 h 336550"/>
                  <a:gd name="connsiteX31" fmla="*/ 31872 w 138113"/>
                  <a:gd name="connsiteY31" fmla="*/ 322086 h 336550"/>
                  <a:gd name="connsiteX32" fmla="*/ 31872 w 138113"/>
                  <a:gd name="connsiteY32" fmla="*/ 116962 h 336550"/>
                  <a:gd name="connsiteX33" fmla="*/ 29216 w 138113"/>
                  <a:gd name="connsiteY33" fmla="*/ 114332 h 336550"/>
                  <a:gd name="connsiteX34" fmla="*/ 26560 w 138113"/>
                  <a:gd name="connsiteY34" fmla="*/ 113017 h 336550"/>
                  <a:gd name="connsiteX35" fmla="*/ 22576 w 138113"/>
                  <a:gd name="connsiteY35" fmla="*/ 114332 h 336550"/>
                  <a:gd name="connsiteX36" fmla="*/ 19920 w 138113"/>
                  <a:gd name="connsiteY36" fmla="*/ 116962 h 336550"/>
                  <a:gd name="connsiteX37" fmla="*/ 19920 w 138113"/>
                  <a:gd name="connsiteY37" fmla="*/ 206375 h 336550"/>
                  <a:gd name="connsiteX38" fmla="*/ 17264 w 138113"/>
                  <a:gd name="connsiteY38" fmla="*/ 214264 h 336550"/>
                  <a:gd name="connsiteX39" fmla="*/ 10624 w 138113"/>
                  <a:gd name="connsiteY39" fmla="*/ 216894 h 336550"/>
                  <a:gd name="connsiteX40" fmla="*/ 2656 w 138113"/>
                  <a:gd name="connsiteY40" fmla="*/ 214264 h 336550"/>
                  <a:gd name="connsiteX41" fmla="*/ 0 w 138113"/>
                  <a:gd name="connsiteY41" fmla="*/ 206375 h 336550"/>
                  <a:gd name="connsiteX42" fmla="*/ 0 w 138113"/>
                  <a:gd name="connsiteY42" fmla="*/ 111702 h 336550"/>
                  <a:gd name="connsiteX43" fmla="*/ 1328 w 138113"/>
                  <a:gd name="connsiteY43" fmla="*/ 98553 h 336550"/>
                  <a:gd name="connsiteX44" fmla="*/ 7968 w 138113"/>
                  <a:gd name="connsiteY44" fmla="*/ 86719 h 336550"/>
                  <a:gd name="connsiteX45" fmla="*/ 17264 w 138113"/>
                  <a:gd name="connsiteY45" fmla="*/ 78830 h 336550"/>
                  <a:gd name="connsiteX46" fmla="*/ 30544 w 138113"/>
                  <a:gd name="connsiteY46" fmla="*/ 76200 h 336550"/>
                  <a:gd name="connsiteX47" fmla="*/ 69057 w 138113"/>
                  <a:gd name="connsiteY47" fmla="*/ 0 h 336550"/>
                  <a:gd name="connsiteX48" fmla="*/ 92489 w 138113"/>
                  <a:gd name="connsiteY48" fmla="*/ 9335 h 336550"/>
                  <a:gd name="connsiteX49" fmla="*/ 101601 w 138113"/>
                  <a:gd name="connsiteY49" fmla="*/ 33338 h 336550"/>
                  <a:gd name="connsiteX50" fmla="*/ 98998 w 138113"/>
                  <a:gd name="connsiteY50" fmla="*/ 46673 h 336550"/>
                  <a:gd name="connsiteX51" fmla="*/ 92489 w 138113"/>
                  <a:gd name="connsiteY51" fmla="*/ 57341 h 336550"/>
                  <a:gd name="connsiteX52" fmla="*/ 82075 w 138113"/>
                  <a:gd name="connsiteY52" fmla="*/ 64008 h 336550"/>
                  <a:gd name="connsiteX53" fmla="*/ 69057 w 138113"/>
                  <a:gd name="connsiteY53" fmla="*/ 66675 h 336550"/>
                  <a:gd name="connsiteX54" fmla="*/ 56040 w 138113"/>
                  <a:gd name="connsiteY54" fmla="*/ 64008 h 336550"/>
                  <a:gd name="connsiteX55" fmla="*/ 45625 w 138113"/>
                  <a:gd name="connsiteY55" fmla="*/ 57341 h 336550"/>
                  <a:gd name="connsiteX56" fmla="*/ 39117 w 138113"/>
                  <a:gd name="connsiteY56" fmla="*/ 46673 h 336550"/>
                  <a:gd name="connsiteX57" fmla="*/ 36513 w 138113"/>
                  <a:gd name="connsiteY57" fmla="*/ 33338 h 336550"/>
                  <a:gd name="connsiteX58" fmla="*/ 39117 w 138113"/>
                  <a:gd name="connsiteY58" fmla="*/ 20003 h 336550"/>
                  <a:gd name="connsiteX59" fmla="*/ 45625 w 138113"/>
                  <a:gd name="connsiteY59" fmla="*/ 9335 h 336550"/>
                  <a:gd name="connsiteX60" fmla="*/ 56040 w 138113"/>
                  <a:gd name="connsiteY60" fmla="*/ 2667 h 336550"/>
                  <a:gd name="connsiteX61" fmla="*/ 69057 w 138113"/>
                  <a:gd name="connsiteY61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38113" h="336550">
                    <a:moveTo>
                      <a:pt x="30544" y="76200"/>
                    </a:moveTo>
                    <a:lnTo>
                      <a:pt x="102257" y="76200"/>
                    </a:lnTo>
                    <a:cubicBezTo>
                      <a:pt x="107569" y="76200"/>
                      <a:pt x="112881" y="77515"/>
                      <a:pt x="116865" y="78830"/>
                    </a:cubicBezTo>
                    <a:cubicBezTo>
                      <a:pt x="122177" y="81460"/>
                      <a:pt x="124833" y="84089"/>
                      <a:pt x="128817" y="86719"/>
                    </a:cubicBezTo>
                    <a:cubicBezTo>
                      <a:pt x="131473" y="90664"/>
                      <a:pt x="134129" y="94609"/>
                      <a:pt x="135457" y="98553"/>
                    </a:cubicBezTo>
                    <a:cubicBezTo>
                      <a:pt x="136785" y="102498"/>
                      <a:pt x="138113" y="106443"/>
                      <a:pt x="138113" y="111702"/>
                    </a:cubicBezTo>
                    <a:cubicBezTo>
                      <a:pt x="138113" y="206375"/>
                      <a:pt x="138113" y="206375"/>
                      <a:pt x="138113" y="206375"/>
                    </a:cubicBezTo>
                    <a:cubicBezTo>
                      <a:pt x="138113" y="209005"/>
                      <a:pt x="136785" y="211635"/>
                      <a:pt x="135457" y="214264"/>
                    </a:cubicBezTo>
                    <a:cubicBezTo>
                      <a:pt x="132801" y="215579"/>
                      <a:pt x="130145" y="216894"/>
                      <a:pt x="127489" y="216894"/>
                    </a:cubicBezTo>
                    <a:cubicBezTo>
                      <a:pt x="124833" y="216894"/>
                      <a:pt x="123505" y="215579"/>
                      <a:pt x="120849" y="214264"/>
                    </a:cubicBezTo>
                    <a:cubicBezTo>
                      <a:pt x="118193" y="211635"/>
                      <a:pt x="118193" y="209005"/>
                      <a:pt x="118193" y="206375"/>
                    </a:cubicBezTo>
                    <a:cubicBezTo>
                      <a:pt x="118193" y="116962"/>
                      <a:pt x="118193" y="116962"/>
                      <a:pt x="118193" y="116962"/>
                    </a:cubicBezTo>
                    <a:cubicBezTo>
                      <a:pt x="118193" y="115647"/>
                      <a:pt x="116865" y="114332"/>
                      <a:pt x="115537" y="114332"/>
                    </a:cubicBezTo>
                    <a:cubicBezTo>
                      <a:pt x="114209" y="114332"/>
                      <a:pt x="112881" y="113017"/>
                      <a:pt x="111553" y="113017"/>
                    </a:cubicBezTo>
                    <a:cubicBezTo>
                      <a:pt x="110225" y="113017"/>
                      <a:pt x="110225" y="114332"/>
                      <a:pt x="107569" y="114332"/>
                    </a:cubicBezTo>
                    <a:cubicBezTo>
                      <a:pt x="106241" y="114332"/>
                      <a:pt x="106241" y="115647"/>
                      <a:pt x="106241" y="116962"/>
                    </a:cubicBezTo>
                    <a:cubicBezTo>
                      <a:pt x="106241" y="322086"/>
                      <a:pt x="106241" y="322086"/>
                      <a:pt x="106241" y="322086"/>
                    </a:cubicBezTo>
                    <a:cubicBezTo>
                      <a:pt x="106241" y="326031"/>
                      <a:pt x="104913" y="329976"/>
                      <a:pt x="100929" y="332605"/>
                    </a:cubicBezTo>
                    <a:cubicBezTo>
                      <a:pt x="98273" y="335235"/>
                      <a:pt x="95617" y="336550"/>
                      <a:pt x="90305" y="336550"/>
                    </a:cubicBezTo>
                    <a:cubicBezTo>
                      <a:pt x="86321" y="336550"/>
                      <a:pt x="83665" y="335235"/>
                      <a:pt x="79681" y="332605"/>
                    </a:cubicBezTo>
                    <a:cubicBezTo>
                      <a:pt x="77025" y="328661"/>
                      <a:pt x="75697" y="326031"/>
                      <a:pt x="75697" y="322086"/>
                    </a:cubicBezTo>
                    <a:cubicBezTo>
                      <a:pt x="75697" y="195856"/>
                      <a:pt x="75697" y="195856"/>
                      <a:pt x="75697" y="195856"/>
                    </a:cubicBezTo>
                    <a:cubicBezTo>
                      <a:pt x="75697" y="194541"/>
                      <a:pt x="74369" y="193226"/>
                      <a:pt x="73041" y="191911"/>
                    </a:cubicBezTo>
                    <a:cubicBezTo>
                      <a:pt x="71713" y="191911"/>
                      <a:pt x="70385" y="190596"/>
                      <a:pt x="69057" y="190596"/>
                    </a:cubicBezTo>
                    <a:cubicBezTo>
                      <a:pt x="69057" y="190596"/>
                      <a:pt x="66401" y="191911"/>
                      <a:pt x="65073" y="191911"/>
                    </a:cubicBezTo>
                    <a:cubicBezTo>
                      <a:pt x="62417" y="193226"/>
                      <a:pt x="62417" y="194541"/>
                      <a:pt x="62417" y="195856"/>
                    </a:cubicBezTo>
                    <a:cubicBezTo>
                      <a:pt x="62417" y="241877"/>
                      <a:pt x="62417" y="241877"/>
                      <a:pt x="62417" y="241877"/>
                    </a:cubicBezTo>
                    <a:cubicBezTo>
                      <a:pt x="62417" y="322086"/>
                      <a:pt x="62417" y="322086"/>
                      <a:pt x="62417" y="322086"/>
                    </a:cubicBezTo>
                    <a:cubicBezTo>
                      <a:pt x="62417" y="326031"/>
                      <a:pt x="61089" y="328661"/>
                      <a:pt x="57105" y="332605"/>
                    </a:cubicBezTo>
                    <a:cubicBezTo>
                      <a:pt x="54449" y="335235"/>
                      <a:pt x="50464" y="336550"/>
                      <a:pt x="46480" y="336550"/>
                    </a:cubicBezTo>
                    <a:cubicBezTo>
                      <a:pt x="42496" y="336550"/>
                      <a:pt x="38512" y="335235"/>
                      <a:pt x="35856" y="332605"/>
                    </a:cubicBezTo>
                    <a:cubicBezTo>
                      <a:pt x="33200" y="329976"/>
                      <a:pt x="31872" y="326031"/>
                      <a:pt x="31872" y="322086"/>
                    </a:cubicBezTo>
                    <a:cubicBezTo>
                      <a:pt x="31872" y="116962"/>
                      <a:pt x="31872" y="116962"/>
                      <a:pt x="31872" y="116962"/>
                    </a:cubicBezTo>
                    <a:cubicBezTo>
                      <a:pt x="31872" y="115647"/>
                      <a:pt x="30544" y="114332"/>
                      <a:pt x="29216" y="114332"/>
                    </a:cubicBezTo>
                    <a:cubicBezTo>
                      <a:pt x="27888" y="114332"/>
                      <a:pt x="26560" y="113017"/>
                      <a:pt x="26560" y="113017"/>
                    </a:cubicBezTo>
                    <a:cubicBezTo>
                      <a:pt x="25232" y="113017"/>
                      <a:pt x="23904" y="114332"/>
                      <a:pt x="22576" y="114332"/>
                    </a:cubicBezTo>
                    <a:cubicBezTo>
                      <a:pt x="21248" y="114332"/>
                      <a:pt x="19920" y="115647"/>
                      <a:pt x="19920" y="116962"/>
                    </a:cubicBezTo>
                    <a:cubicBezTo>
                      <a:pt x="19920" y="206375"/>
                      <a:pt x="19920" y="206375"/>
                      <a:pt x="19920" y="206375"/>
                    </a:cubicBezTo>
                    <a:cubicBezTo>
                      <a:pt x="19920" y="209005"/>
                      <a:pt x="19920" y="211635"/>
                      <a:pt x="17264" y="214264"/>
                    </a:cubicBezTo>
                    <a:cubicBezTo>
                      <a:pt x="14608" y="215579"/>
                      <a:pt x="13280" y="216894"/>
                      <a:pt x="10624" y="216894"/>
                    </a:cubicBezTo>
                    <a:cubicBezTo>
                      <a:pt x="7968" y="216894"/>
                      <a:pt x="5312" y="215579"/>
                      <a:pt x="2656" y="214264"/>
                    </a:cubicBezTo>
                    <a:cubicBezTo>
                      <a:pt x="1328" y="211635"/>
                      <a:pt x="0" y="209005"/>
                      <a:pt x="0" y="206375"/>
                    </a:cubicBezTo>
                    <a:cubicBezTo>
                      <a:pt x="0" y="111702"/>
                      <a:pt x="0" y="111702"/>
                      <a:pt x="0" y="111702"/>
                    </a:cubicBezTo>
                    <a:cubicBezTo>
                      <a:pt x="0" y="106443"/>
                      <a:pt x="0" y="102498"/>
                      <a:pt x="1328" y="98553"/>
                    </a:cubicBezTo>
                    <a:cubicBezTo>
                      <a:pt x="2656" y="94609"/>
                      <a:pt x="5312" y="90664"/>
                      <a:pt x="7968" y="86719"/>
                    </a:cubicBezTo>
                    <a:cubicBezTo>
                      <a:pt x="9296" y="84089"/>
                      <a:pt x="13280" y="81460"/>
                      <a:pt x="17264" y="78830"/>
                    </a:cubicBezTo>
                    <a:cubicBezTo>
                      <a:pt x="19920" y="77515"/>
                      <a:pt x="25232" y="76200"/>
                      <a:pt x="30544" y="76200"/>
                    </a:cubicBezTo>
                    <a:close/>
                    <a:moveTo>
                      <a:pt x="69057" y="0"/>
                    </a:moveTo>
                    <a:cubicBezTo>
                      <a:pt x="78169" y="0"/>
                      <a:pt x="85980" y="2667"/>
                      <a:pt x="92489" y="9335"/>
                    </a:cubicBezTo>
                    <a:cubicBezTo>
                      <a:pt x="98998" y="16002"/>
                      <a:pt x="101601" y="24003"/>
                      <a:pt x="101601" y="33338"/>
                    </a:cubicBezTo>
                    <a:cubicBezTo>
                      <a:pt x="101601" y="38672"/>
                      <a:pt x="101601" y="42672"/>
                      <a:pt x="98998" y="46673"/>
                    </a:cubicBezTo>
                    <a:cubicBezTo>
                      <a:pt x="97696" y="50673"/>
                      <a:pt x="95092" y="54674"/>
                      <a:pt x="92489" y="57341"/>
                    </a:cubicBezTo>
                    <a:cubicBezTo>
                      <a:pt x="89885" y="60008"/>
                      <a:pt x="85980" y="62675"/>
                      <a:pt x="82075" y="64008"/>
                    </a:cubicBezTo>
                    <a:cubicBezTo>
                      <a:pt x="78169" y="66675"/>
                      <a:pt x="72962" y="66675"/>
                      <a:pt x="69057" y="66675"/>
                    </a:cubicBezTo>
                    <a:cubicBezTo>
                      <a:pt x="63850" y="66675"/>
                      <a:pt x="59945" y="66675"/>
                      <a:pt x="56040" y="64008"/>
                    </a:cubicBezTo>
                    <a:cubicBezTo>
                      <a:pt x="52134" y="62675"/>
                      <a:pt x="48229" y="60008"/>
                      <a:pt x="45625" y="57341"/>
                    </a:cubicBezTo>
                    <a:cubicBezTo>
                      <a:pt x="43022" y="54674"/>
                      <a:pt x="40418" y="50673"/>
                      <a:pt x="39117" y="46673"/>
                    </a:cubicBezTo>
                    <a:cubicBezTo>
                      <a:pt x="37815" y="42672"/>
                      <a:pt x="36513" y="38672"/>
                      <a:pt x="36513" y="33338"/>
                    </a:cubicBezTo>
                    <a:cubicBezTo>
                      <a:pt x="36513" y="29337"/>
                      <a:pt x="37815" y="25337"/>
                      <a:pt x="39117" y="20003"/>
                    </a:cubicBezTo>
                    <a:cubicBezTo>
                      <a:pt x="40418" y="16002"/>
                      <a:pt x="43022" y="13335"/>
                      <a:pt x="45625" y="9335"/>
                    </a:cubicBezTo>
                    <a:cubicBezTo>
                      <a:pt x="48229" y="6668"/>
                      <a:pt x="52134" y="4001"/>
                      <a:pt x="56040" y="2667"/>
                    </a:cubicBezTo>
                    <a:cubicBezTo>
                      <a:pt x="59945" y="1334"/>
                      <a:pt x="63850" y="0"/>
                      <a:pt x="69057" y="0"/>
                    </a:cubicBezTo>
                    <a:close/>
                  </a:path>
                </a:pathLst>
              </a:custGeom>
              <a:solidFill>
                <a:srgbClr val="294F7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ValueShape">
                <a:extLst>
                  <a:ext uri="{FF2B5EF4-FFF2-40B4-BE49-F238E27FC236}">
                    <a16:creationId xmlns:a16="http://schemas.microsoft.com/office/drawing/2014/main" id="{3527A79C-11D1-4CB6-9832-CEC4A91F48F7}"/>
                  </a:ext>
                </a:extLst>
              </p:cNvPr>
              <p:cNvSpPr/>
              <p:nvPr/>
            </p:nvSpPr>
            <p:spPr>
              <a:xfrm>
                <a:off x="9633790" y="2961576"/>
                <a:ext cx="201101" cy="490037"/>
              </a:xfrm>
              <a:custGeom>
                <a:avLst/>
                <a:gdLst>
                  <a:gd name="connsiteX0" fmla="*/ 30544 w 138113"/>
                  <a:gd name="connsiteY0" fmla="*/ 76200 h 336550"/>
                  <a:gd name="connsiteX1" fmla="*/ 102257 w 138113"/>
                  <a:gd name="connsiteY1" fmla="*/ 76200 h 336550"/>
                  <a:gd name="connsiteX2" fmla="*/ 116865 w 138113"/>
                  <a:gd name="connsiteY2" fmla="*/ 78830 h 336550"/>
                  <a:gd name="connsiteX3" fmla="*/ 128817 w 138113"/>
                  <a:gd name="connsiteY3" fmla="*/ 86719 h 336550"/>
                  <a:gd name="connsiteX4" fmla="*/ 135457 w 138113"/>
                  <a:gd name="connsiteY4" fmla="*/ 98553 h 336550"/>
                  <a:gd name="connsiteX5" fmla="*/ 138113 w 138113"/>
                  <a:gd name="connsiteY5" fmla="*/ 111702 h 336550"/>
                  <a:gd name="connsiteX6" fmla="*/ 138113 w 138113"/>
                  <a:gd name="connsiteY6" fmla="*/ 206375 h 336550"/>
                  <a:gd name="connsiteX7" fmla="*/ 135457 w 138113"/>
                  <a:gd name="connsiteY7" fmla="*/ 214264 h 336550"/>
                  <a:gd name="connsiteX8" fmla="*/ 127489 w 138113"/>
                  <a:gd name="connsiteY8" fmla="*/ 216894 h 336550"/>
                  <a:gd name="connsiteX9" fmla="*/ 120849 w 138113"/>
                  <a:gd name="connsiteY9" fmla="*/ 214264 h 336550"/>
                  <a:gd name="connsiteX10" fmla="*/ 118193 w 138113"/>
                  <a:gd name="connsiteY10" fmla="*/ 206375 h 336550"/>
                  <a:gd name="connsiteX11" fmla="*/ 118193 w 138113"/>
                  <a:gd name="connsiteY11" fmla="*/ 116962 h 336550"/>
                  <a:gd name="connsiteX12" fmla="*/ 115537 w 138113"/>
                  <a:gd name="connsiteY12" fmla="*/ 114332 h 336550"/>
                  <a:gd name="connsiteX13" fmla="*/ 111553 w 138113"/>
                  <a:gd name="connsiteY13" fmla="*/ 113017 h 336550"/>
                  <a:gd name="connsiteX14" fmla="*/ 107569 w 138113"/>
                  <a:gd name="connsiteY14" fmla="*/ 114332 h 336550"/>
                  <a:gd name="connsiteX15" fmla="*/ 106241 w 138113"/>
                  <a:gd name="connsiteY15" fmla="*/ 116962 h 336550"/>
                  <a:gd name="connsiteX16" fmla="*/ 106241 w 138113"/>
                  <a:gd name="connsiteY16" fmla="*/ 322086 h 336550"/>
                  <a:gd name="connsiteX17" fmla="*/ 100929 w 138113"/>
                  <a:gd name="connsiteY17" fmla="*/ 332605 h 336550"/>
                  <a:gd name="connsiteX18" fmla="*/ 90305 w 138113"/>
                  <a:gd name="connsiteY18" fmla="*/ 336550 h 336550"/>
                  <a:gd name="connsiteX19" fmla="*/ 79681 w 138113"/>
                  <a:gd name="connsiteY19" fmla="*/ 332605 h 336550"/>
                  <a:gd name="connsiteX20" fmla="*/ 75697 w 138113"/>
                  <a:gd name="connsiteY20" fmla="*/ 322086 h 336550"/>
                  <a:gd name="connsiteX21" fmla="*/ 75697 w 138113"/>
                  <a:gd name="connsiteY21" fmla="*/ 195856 h 336550"/>
                  <a:gd name="connsiteX22" fmla="*/ 73041 w 138113"/>
                  <a:gd name="connsiteY22" fmla="*/ 191911 h 336550"/>
                  <a:gd name="connsiteX23" fmla="*/ 69057 w 138113"/>
                  <a:gd name="connsiteY23" fmla="*/ 190596 h 336550"/>
                  <a:gd name="connsiteX24" fmla="*/ 65073 w 138113"/>
                  <a:gd name="connsiteY24" fmla="*/ 191911 h 336550"/>
                  <a:gd name="connsiteX25" fmla="*/ 62417 w 138113"/>
                  <a:gd name="connsiteY25" fmla="*/ 195856 h 336550"/>
                  <a:gd name="connsiteX26" fmla="*/ 62417 w 138113"/>
                  <a:gd name="connsiteY26" fmla="*/ 241877 h 336550"/>
                  <a:gd name="connsiteX27" fmla="*/ 62417 w 138113"/>
                  <a:gd name="connsiteY27" fmla="*/ 322086 h 336550"/>
                  <a:gd name="connsiteX28" fmla="*/ 57105 w 138113"/>
                  <a:gd name="connsiteY28" fmla="*/ 332605 h 336550"/>
                  <a:gd name="connsiteX29" fmla="*/ 46480 w 138113"/>
                  <a:gd name="connsiteY29" fmla="*/ 336550 h 336550"/>
                  <a:gd name="connsiteX30" fmla="*/ 35856 w 138113"/>
                  <a:gd name="connsiteY30" fmla="*/ 332605 h 336550"/>
                  <a:gd name="connsiteX31" fmla="*/ 31872 w 138113"/>
                  <a:gd name="connsiteY31" fmla="*/ 322086 h 336550"/>
                  <a:gd name="connsiteX32" fmla="*/ 31872 w 138113"/>
                  <a:gd name="connsiteY32" fmla="*/ 116962 h 336550"/>
                  <a:gd name="connsiteX33" fmla="*/ 29216 w 138113"/>
                  <a:gd name="connsiteY33" fmla="*/ 114332 h 336550"/>
                  <a:gd name="connsiteX34" fmla="*/ 26560 w 138113"/>
                  <a:gd name="connsiteY34" fmla="*/ 113017 h 336550"/>
                  <a:gd name="connsiteX35" fmla="*/ 22576 w 138113"/>
                  <a:gd name="connsiteY35" fmla="*/ 114332 h 336550"/>
                  <a:gd name="connsiteX36" fmla="*/ 19920 w 138113"/>
                  <a:gd name="connsiteY36" fmla="*/ 116962 h 336550"/>
                  <a:gd name="connsiteX37" fmla="*/ 19920 w 138113"/>
                  <a:gd name="connsiteY37" fmla="*/ 206375 h 336550"/>
                  <a:gd name="connsiteX38" fmla="*/ 17264 w 138113"/>
                  <a:gd name="connsiteY38" fmla="*/ 214264 h 336550"/>
                  <a:gd name="connsiteX39" fmla="*/ 10624 w 138113"/>
                  <a:gd name="connsiteY39" fmla="*/ 216894 h 336550"/>
                  <a:gd name="connsiteX40" fmla="*/ 2656 w 138113"/>
                  <a:gd name="connsiteY40" fmla="*/ 214264 h 336550"/>
                  <a:gd name="connsiteX41" fmla="*/ 0 w 138113"/>
                  <a:gd name="connsiteY41" fmla="*/ 206375 h 336550"/>
                  <a:gd name="connsiteX42" fmla="*/ 0 w 138113"/>
                  <a:gd name="connsiteY42" fmla="*/ 111702 h 336550"/>
                  <a:gd name="connsiteX43" fmla="*/ 1328 w 138113"/>
                  <a:gd name="connsiteY43" fmla="*/ 98553 h 336550"/>
                  <a:gd name="connsiteX44" fmla="*/ 7968 w 138113"/>
                  <a:gd name="connsiteY44" fmla="*/ 86719 h 336550"/>
                  <a:gd name="connsiteX45" fmla="*/ 17264 w 138113"/>
                  <a:gd name="connsiteY45" fmla="*/ 78830 h 336550"/>
                  <a:gd name="connsiteX46" fmla="*/ 30544 w 138113"/>
                  <a:gd name="connsiteY46" fmla="*/ 76200 h 336550"/>
                  <a:gd name="connsiteX47" fmla="*/ 69057 w 138113"/>
                  <a:gd name="connsiteY47" fmla="*/ 0 h 336550"/>
                  <a:gd name="connsiteX48" fmla="*/ 92489 w 138113"/>
                  <a:gd name="connsiteY48" fmla="*/ 9335 h 336550"/>
                  <a:gd name="connsiteX49" fmla="*/ 101601 w 138113"/>
                  <a:gd name="connsiteY49" fmla="*/ 33338 h 336550"/>
                  <a:gd name="connsiteX50" fmla="*/ 98998 w 138113"/>
                  <a:gd name="connsiteY50" fmla="*/ 46673 h 336550"/>
                  <a:gd name="connsiteX51" fmla="*/ 92489 w 138113"/>
                  <a:gd name="connsiteY51" fmla="*/ 57341 h 336550"/>
                  <a:gd name="connsiteX52" fmla="*/ 82075 w 138113"/>
                  <a:gd name="connsiteY52" fmla="*/ 64008 h 336550"/>
                  <a:gd name="connsiteX53" fmla="*/ 69057 w 138113"/>
                  <a:gd name="connsiteY53" fmla="*/ 66675 h 336550"/>
                  <a:gd name="connsiteX54" fmla="*/ 56040 w 138113"/>
                  <a:gd name="connsiteY54" fmla="*/ 64008 h 336550"/>
                  <a:gd name="connsiteX55" fmla="*/ 45625 w 138113"/>
                  <a:gd name="connsiteY55" fmla="*/ 57341 h 336550"/>
                  <a:gd name="connsiteX56" fmla="*/ 39117 w 138113"/>
                  <a:gd name="connsiteY56" fmla="*/ 46673 h 336550"/>
                  <a:gd name="connsiteX57" fmla="*/ 36513 w 138113"/>
                  <a:gd name="connsiteY57" fmla="*/ 33338 h 336550"/>
                  <a:gd name="connsiteX58" fmla="*/ 39117 w 138113"/>
                  <a:gd name="connsiteY58" fmla="*/ 20003 h 336550"/>
                  <a:gd name="connsiteX59" fmla="*/ 45625 w 138113"/>
                  <a:gd name="connsiteY59" fmla="*/ 9335 h 336550"/>
                  <a:gd name="connsiteX60" fmla="*/ 56040 w 138113"/>
                  <a:gd name="connsiteY60" fmla="*/ 2667 h 336550"/>
                  <a:gd name="connsiteX61" fmla="*/ 69057 w 138113"/>
                  <a:gd name="connsiteY61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38113" h="336550">
                    <a:moveTo>
                      <a:pt x="30544" y="76200"/>
                    </a:moveTo>
                    <a:lnTo>
                      <a:pt x="102257" y="76200"/>
                    </a:lnTo>
                    <a:cubicBezTo>
                      <a:pt x="107569" y="76200"/>
                      <a:pt x="112881" y="77515"/>
                      <a:pt x="116865" y="78830"/>
                    </a:cubicBezTo>
                    <a:cubicBezTo>
                      <a:pt x="122177" y="81460"/>
                      <a:pt x="124833" y="84089"/>
                      <a:pt x="128817" y="86719"/>
                    </a:cubicBezTo>
                    <a:cubicBezTo>
                      <a:pt x="131473" y="90664"/>
                      <a:pt x="134129" y="94609"/>
                      <a:pt x="135457" y="98553"/>
                    </a:cubicBezTo>
                    <a:cubicBezTo>
                      <a:pt x="136785" y="102498"/>
                      <a:pt x="138113" y="106443"/>
                      <a:pt x="138113" y="111702"/>
                    </a:cubicBezTo>
                    <a:cubicBezTo>
                      <a:pt x="138113" y="206375"/>
                      <a:pt x="138113" y="206375"/>
                      <a:pt x="138113" y="206375"/>
                    </a:cubicBezTo>
                    <a:cubicBezTo>
                      <a:pt x="138113" y="209005"/>
                      <a:pt x="136785" y="211635"/>
                      <a:pt x="135457" y="214264"/>
                    </a:cubicBezTo>
                    <a:cubicBezTo>
                      <a:pt x="132801" y="215579"/>
                      <a:pt x="130145" y="216894"/>
                      <a:pt x="127489" y="216894"/>
                    </a:cubicBezTo>
                    <a:cubicBezTo>
                      <a:pt x="124833" y="216894"/>
                      <a:pt x="123505" y="215579"/>
                      <a:pt x="120849" y="214264"/>
                    </a:cubicBezTo>
                    <a:cubicBezTo>
                      <a:pt x="118193" y="211635"/>
                      <a:pt x="118193" y="209005"/>
                      <a:pt x="118193" y="206375"/>
                    </a:cubicBezTo>
                    <a:cubicBezTo>
                      <a:pt x="118193" y="116962"/>
                      <a:pt x="118193" y="116962"/>
                      <a:pt x="118193" y="116962"/>
                    </a:cubicBezTo>
                    <a:cubicBezTo>
                      <a:pt x="118193" y="115647"/>
                      <a:pt x="116865" y="114332"/>
                      <a:pt x="115537" y="114332"/>
                    </a:cubicBezTo>
                    <a:cubicBezTo>
                      <a:pt x="114209" y="114332"/>
                      <a:pt x="112881" y="113017"/>
                      <a:pt x="111553" y="113017"/>
                    </a:cubicBezTo>
                    <a:cubicBezTo>
                      <a:pt x="110225" y="113017"/>
                      <a:pt x="110225" y="114332"/>
                      <a:pt x="107569" y="114332"/>
                    </a:cubicBezTo>
                    <a:cubicBezTo>
                      <a:pt x="106241" y="114332"/>
                      <a:pt x="106241" y="115647"/>
                      <a:pt x="106241" y="116962"/>
                    </a:cubicBezTo>
                    <a:cubicBezTo>
                      <a:pt x="106241" y="322086"/>
                      <a:pt x="106241" y="322086"/>
                      <a:pt x="106241" y="322086"/>
                    </a:cubicBezTo>
                    <a:cubicBezTo>
                      <a:pt x="106241" y="326031"/>
                      <a:pt x="104913" y="329976"/>
                      <a:pt x="100929" y="332605"/>
                    </a:cubicBezTo>
                    <a:cubicBezTo>
                      <a:pt x="98273" y="335235"/>
                      <a:pt x="95617" y="336550"/>
                      <a:pt x="90305" y="336550"/>
                    </a:cubicBezTo>
                    <a:cubicBezTo>
                      <a:pt x="86321" y="336550"/>
                      <a:pt x="83665" y="335235"/>
                      <a:pt x="79681" y="332605"/>
                    </a:cubicBezTo>
                    <a:cubicBezTo>
                      <a:pt x="77025" y="328661"/>
                      <a:pt x="75697" y="326031"/>
                      <a:pt x="75697" y="322086"/>
                    </a:cubicBezTo>
                    <a:cubicBezTo>
                      <a:pt x="75697" y="195856"/>
                      <a:pt x="75697" y="195856"/>
                      <a:pt x="75697" y="195856"/>
                    </a:cubicBezTo>
                    <a:cubicBezTo>
                      <a:pt x="75697" y="194541"/>
                      <a:pt x="74369" y="193226"/>
                      <a:pt x="73041" y="191911"/>
                    </a:cubicBezTo>
                    <a:cubicBezTo>
                      <a:pt x="71713" y="191911"/>
                      <a:pt x="70385" y="190596"/>
                      <a:pt x="69057" y="190596"/>
                    </a:cubicBezTo>
                    <a:cubicBezTo>
                      <a:pt x="69057" y="190596"/>
                      <a:pt x="66401" y="191911"/>
                      <a:pt x="65073" y="191911"/>
                    </a:cubicBezTo>
                    <a:cubicBezTo>
                      <a:pt x="62417" y="193226"/>
                      <a:pt x="62417" y="194541"/>
                      <a:pt x="62417" y="195856"/>
                    </a:cubicBezTo>
                    <a:cubicBezTo>
                      <a:pt x="62417" y="241877"/>
                      <a:pt x="62417" y="241877"/>
                      <a:pt x="62417" y="241877"/>
                    </a:cubicBezTo>
                    <a:cubicBezTo>
                      <a:pt x="62417" y="322086"/>
                      <a:pt x="62417" y="322086"/>
                      <a:pt x="62417" y="322086"/>
                    </a:cubicBezTo>
                    <a:cubicBezTo>
                      <a:pt x="62417" y="326031"/>
                      <a:pt x="61089" y="328661"/>
                      <a:pt x="57105" y="332605"/>
                    </a:cubicBezTo>
                    <a:cubicBezTo>
                      <a:pt x="54449" y="335235"/>
                      <a:pt x="50464" y="336550"/>
                      <a:pt x="46480" y="336550"/>
                    </a:cubicBezTo>
                    <a:cubicBezTo>
                      <a:pt x="42496" y="336550"/>
                      <a:pt x="38512" y="335235"/>
                      <a:pt x="35856" y="332605"/>
                    </a:cubicBezTo>
                    <a:cubicBezTo>
                      <a:pt x="33200" y="329976"/>
                      <a:pt x="31872" y="326031"/>
                      <a:pt x="31872" y="322086"/>
                    </a:cubicBezTo>
                    <a:cubicBezTo>
                      <a:pt x="31872" y="116962"/>
                      <a:pt x="31872" y="116962"/>
                      <a:pt x="31872" y="116962"/>
                    </a:cubicBezTo>
                    <a:cubicBezTo>
                      <a:pt x="31872" y="115647"/>
                      <a:pt x="30544" y="114332"/>
                      <a:pt x="29216" y="114332"/>
                    </a:cubicBezTo>
                    <a:cubicBezTo>
                      <a:pt x="27888" y="114332"/>
                      <a:pt x="26560" y="113017"/>
                      <a:pt x="26560" y="113017"/>
                    </a:cubicBezTo>
                    <a:cubicBezTo>
                      <a:pt x="25232" y="113017"/>
                      <a:pt x="23904" y="114332"/>
                      <a:pt x="22576" y="114332"/>
                    </a:cubicBezTo>
                    <a:cubicBezTo>
                      <a:pt x="21248" y="114332"/>
                      <a:pt x="19920" y="115647"/>
                      <a:pt x="19920" y="116962"/>
                    </a:cubicBezTo>
                    <a:cubicBezTo>
                      <a:pt x="19920" y="206375"/>
                      <a:pt x="19920" y="206375"/>
                      <a:pt x="19920" y="206375"/>
                    </a:cubicBezTo>
                    <a:cubicBezTo>
                      <a:pt x="19920" y="209005"/>
                      <a:pt x="19920" y="211635"/>
                      <a:pt x="17264" y="214264"/>
                    </a:cubicBezTo>
                    <a:cubicBezTo>
                      <a:pt x="14608" y="215579"/>
                      <a:pt x="13280" y="216894"/>
                      <a:pt x="10624" y="216894"/>
                    </a:cubicBezTo>
                    <a:cubicBezTo>
                      <a:pt x="7968" y="216894"/>
                      <a:pt x="5312" y="215579"/>
                      <a:pt x="2656" y="214264"/>
                    </a:cubicBezTo>
                    <a:cubicBezTo>
                      <a:pt x="1328" y="211635"/>
                      <a:pt x="0" y="209005"/>
                      <a:pt x="0" y="206375"/>
                    </a:cubicBezTo>
                    <a:cubicBezTo>
                      <a:pt x="0" y="111702"/>
                      <a:pt x="0" y="111702"/>
                      <a:pt x="0" y="111702"/>
                    </a:cubicBezTo>
                    <a:cubicBezTo>
                      <a:pt x="0" y="106443"/>
                      <a:pt x="0" y="102498"/>
                      <a:pt x="1328" y="98553"/>
                    </a:cubicBezTo>
                    <a:cubicBezTo>
                      <a:pt x="2656" y="94609"/>
                      <a:pt x="5312" y="90664"/>
                      <a:pt x="7968" y="86719"/>
                    </a:cubicBezTo>
                    <a:cubicBezTo>
                      <a:pt x="9296" y="84089"/>
                      <a:pt x="13280" y="81460"/>
                      <a:pt x="17264" y="78830"/>
                    </a:cubicBezTo>
                    <a:cubicBezTo>
                      <a:pt x="19920" y="77515"/>
                      <a:pt x="25232" y="76200"/>
                      <a:pt x="30544" y="76200"/>
                    </a:cubicBezTo>
                    <a:close/>
                    <a:moveTo>
                      <a:pt x="69057" y="0"/>
                    </a:moveTo>
                    <a:cubicBezTo>
                      <a:pt x="78169" y="0"/>
                      <a:pt x="85980" y="2667"/>
                      <a:pt x="92489" y="9335"/>
                    </a:cubicBezTo>
                    <a:cubicBezTo>
                      <a:pt x="98998" y="16002"/>
                      <a:pt x="101601" y="24003"/>
                      <a:pt x="101601" y="33338"/>
                    </a:cubicBezTo>
                    <a:cubicBezTo>
                      <a:pt x="101601" y="38672"/>
                      <a:pt x="101601" y="42672"/>
                      <a:pt x="98998" y="46673"/>
                    </a:cubicBezTo>
                    <a:cubicBezTo>
                      <a:pt x="97696" y="50673"/>
                      <a:pt x="95092" y="54674"/>
                      <a:pt x="92489" y="57341"/>
                    </a:cubicBezTo>
                    <a:cubicBezTo>
                      <a:pt x="89885" y="60008"/>
                      <a:pt x="85980" y="62675"/>
                      <a:pt x="82075" y="64008"/>
                    </a:cubicBezTo>
                    <a:cubicBezTo>
                      <a:pt x="78169" y="66675"/>
                      <a:pt x="72962" y="66675"/>
                      <a:pt x="69057" y="66675"/>
                    </a:cubicBezTo>
                    <a:cubicBezTo>
                      <a:pt x="63850" y="66675"/>
                      <a:pt x="59945" y="66675"/>
                      <a:pt x="56040" y="64008"/>
                    </a:cubicBezTo>
                    <a:cubicBezTo>
                      <a:pt x="52134" y="62675"/>
                      <a:pt x="48229" y="60008"/>
                      <a:pt x="45625" y="57341"/>
                    </a:cubicBezTo>
                    <a:cubicBezTo>
                      <a:pt x="43022" y="54674"/>
                      <a:pt x="40418" y="50673"/>
                      <a:pt x="39117" y="46673"/>
                    </a:cubicBezTo>
                    <a:cubicBezTo>
                      <a:pt x="37815" y="42672"/>
                      <a:pt x="36513" y="38672"/>
                      <a:pt x="36513" y="33338"/>
                    </a:cubicBezTo>
                    <a:cubicBezTo>
                      <a:pt x="36513" y="29337"/>
                      <a:pt x="37815" y="25337"/>
                      <a:pt x="39117" y="20003"/>
                    </a:cubicBezTo>
                    <a:cubicBezTo>
                      <a:pt x="40418" y="16002"/>
                      <a:pt x="43022" y="13335"/>
                      <a:pt x="45625" y="9335"/>
                    </a:cubicBezTo>
                    <a:cubicBezTo>
                      <a:pt x="48229" y="6668"/>
                      <a:pt x="52134" y="4001"/>
                      <a:pt x="56040" y="2667"/>
                    </a:cubicBezTo>
                    <a:cubicBezTo>
                      <a:pt x="59945" y="1334"/>
                      <a:pt x="63850" y="0"/>
                      <a:pt x="69057" y="0"/>
                    </a:cubicBezTo>
                    <a:close/>
                  </a:path>
                </a:pathLst>
              </a:custGeom>
              <a:solidFill>
                <a:srgbClr val="294F7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ValueShape">
                <a:extLst>
                  <a:ext uri="{FF2B5EF4-FFF2-40B4-BE49-F238E27FC236}">
                    <a16:creationId xmlns:a16="http://schemas.microsoft.com/office/drawing/2014/main" id="{408D2875-96AD-4318-86CB-5622282B9E18}"/>
                  </a:ext>
                </a:extLst>
              </p:cNvPr>
              <p:cNvSpPr/>
              <p:nvPr/>
            </p:nvSpPr>
            <p:spPr>
              <a:xfrm>
                <a:off x="9885034" y="2961576"/>
                <a:ext cx="201101" cy="490037"/>
              </a:xfrm>
              <a:custGeom>
                <a:avLst/>
                <a:gdLst>
                  <a:gd name="connsiteX0" fmla="*/ 30544 w 138113"/>
                  <a:gd name="connsiteY0" fmla="*/ 76200 h 336550"/>
                  <a:gd name="connsiteX1" fmla="*/ 102257 w 138113"/>
                  <a:gd name="connsiteY1" fmla="*/ 76200 h 336550"/>
                  <a:gd name="connsiteX2" fmla="*/ 116865 w 138113"/>
                  <a:gd name="connsiteY2" fmla="*/ 78830 h 336550"/>
                  <a:gd name="connsiteX3" fmla="*/ 128817 w 138113"/>
                  <a:gd name="connsiteY3" fmla="*/ 86719 h 336550"/>
                  <a:gd name="connsiteX4" fmla="*/ 135457 w 138113"/>
                  <a:gd name="connsiteY4" fmla="*/ 98553 h 336550"/>
                  <a:gd name="connsiteX5" fmla="*/ 138113 w 138113"/>
                  <a:gd name="connsiteY5" fmla="*/ 111702 h 336550"/>
                  <a:gd name="connsiteX6" fmla="*/ 138113 w 138113"/>
                  <a:gd name="connsiteY6" fmla="*/ 206375 h 336550"/>
                  <a:gd name="connsiteX7" fmla="*/ 135457 w 138113"/>
                  <a:gd name="connsiteY7" fmla="*/ 214264 h 336550"/>
                  <a:gd name="connsiteX8" fmla="*/ 127489 w 138113"/>
                  <a:gd name="connsiteY8" fmla="*/ 216894 h 336550"/>
                  <a:gd name="connsiteX9" fmla="*/ 120849 w 138113"/>
                  <a:gd name="connsiteY9" fmla="*/ 214264 h 336550"/>
                  <a:gd name="connsiteX10" fmla="*/ 118193 w 138113"/>
                  <a:gd name="connsiteY10" fmla="*/ 206375 h 336550"/>
                  <a:gd name="connsiteX11" fmla="*/ 118193 w 138113"/>
                  <a:gd name="connsiteY11" fmla="*/ 116962 h 336550"/>
                  <a:gd name="connsiteX12" fmla="*/ 115537 w 138113"/>
                  <a:gd name="connsiteY12" fmla="*/ 114332 h 336550"/>
                  <a:gd name="connsiteX13" fmla="*/ 111553 w 138113"/>
                  <a:gd name="connsiteY13" fmla="*/ 113017 h 336550"/>
                  <a:gd name="connsiteX14" fmla="*/ 107569 w 138113"/>
                  <a:gd name="connsiteY14" fmla="*/ 114332 h 336550"/>
                  <a:gd name="connsiteX15" fmla="*/ 106241 w 138113"/>
                  <a:gd name="connsiteY15" fmla="*/ 116962 h 336550"/>
                  <a:gd name="connsiteX16" fmla="*/ 106241 w 138113"/>
                  <a:gd name="connsiteY16" fmla="*/ 322086 h 336550"/>
                  <a:gd name="connsiteX17" fmla="*/ 100929 w 138113"/>
                  <a:gd name="connsiteY17" fmla="*/ 332605 h 336550"/>
                  <a:gd name="connsiteX18" fmla="*/ 90305 w 138113"/>
                  <a:gd name="connsiteY18" fmla="*/ 336550 h 336550"/>
                  <a:gd name="connsiteX19" fmla="*/ 79681 w 138113"/>
                  <a:gd name="connsiteY19" fmla="*/ 332605 h 336550"/>
                  <a:gd name="connsiteX20" fmla="*/ 75697 w 138113"/>
                  <a:gd name="connsiteY20" fmla="*/ 322086 h 336550"/>
                  <a:gd name="connsiteX21" fmla="*/ 75697 w 138113"/>
                  <a:gd name="connsiteY21" fmla="*/ 195856 h 336550"/>
                  <a:gd name="connsiteX22" fmla="*/ 73041 w 138113"/>
                  <a:gd name="connsiteY22" fmla="*/ 191911 h 336550"/>
                  <a:gd name="connsiteX23" fmla="*/ 69057 w 138113"/>
                  <a:gd name="connsiteY23" fmla="*/ 190596 h 336550"/>
                  <a:gd name="connsiteX24" fmla="*/ 65073 w 138113"/>
                  <a:gd name="connsiteY24" fmla="*/ 191911 h 336550"/>
                  <a:gd name="connsiteX25" fmla="*/ 62417 w 138113"/>
                  <a:gd name="connsiteY25" fmla="*/ 195856 h 336550"/>
                  <a:gd name="connsiteX26" fmla="*/ 62417 w 138113"/>
                  <a:gd name="connsiteY26" fmla="*/ 241877 h 336550"/>
                  <a:gd name="connsiteX27" fmla="*/ 62417 w 138113"/>
                  <a:gd name="connsiteY27" fmla="*/ 322086 h 336550"/>
                  <a:gd name="connsiteX28" fmla="*/ 57105 w 138113"/>
                  <a:gd name="connsiteY28" fmla="*/ 332605 h 336550"/>
                  <a:gd name="connsiteX29" fmla="*/ 46480 w 138113"/>
                  <a:gd name="connsiteY29" fmla="*/ 336550 h 336550"/>
                  <a:gd name="connsiteX30" fmla="*/ 35856 w 138113"/>
                  <a:gd name="connsiteY30" fmla="*/ 332605 h 336550"/>
                  <a:gd name="connsiteX31" fmla="*/ 31872 w 138113"/>
                  <a:gd name="connsiteY31" fmla="*/ 322086 h 336550"/>
                  <a:gd name="connsiteX32" fmla="*/ 31872 w 138113"/>
                  <a:gd name="connsiteY32" fmla="*/ 116962 h 336550"/>
                  <a:gd name="connsiteX33" fmla="*/ 29216 w 138113"/>
                  <a:gd name="connsiteY33" fmla="*/ 114332 h 336550"/>
                  <a:gd name="connsiteX34" fmla="*/ 26560 w 138113"/>
                  <a:gd name="connsiteY34" fmla="*/ 113017 h 336550"/>
                  <a:gd name="connsiteX35" fmla="*/ 22576 w 138113"/>
                  <a:gd name="connsiteY35" fmla="*/ 114332 h 336550"/>
                  <a:gd name="connsiteX36" fmla="*/ 19920 w 138113"/>
                  <a:gd name="connsiteY36" fmla="*/ 116962 h 336550"/>
                  <a:gd name="connsiteX37" fmla="*/ 19920 w 138113"/>
                  <a:gd name="connsiteY37" fmla="*/ 206375 h 336550"/>
                  <a:gd name="connsiteX38" fmla="*/ 17264 w 138113"/>
                  <a:gd name="connsiteY38" fmla="*/ 214264 h 336550"/>
                  <a:gd name="connsiteX39" fmla="*/ 10624 w 138113"/>
                  <a:gd name="connsiteY39" fmla="*/ 216894 h 336550"/>
                  <a:gd name="connsiteX40" fmla="*/ 2656 w 138113"/>
                  <a:gd name="connsiteY40" fmla="*/ 214264 h 336550"/>
                  <a:gd name="connsiteX41" fmla="*/ 0 w 138113"/>
                  <a:gd name="connsiteY41" fmla="*/ 206375 h 336550"/>
                  <a:gd name="connsiteX42" fmla="*/ 0 w 138113"/>
                  <a:gd name="connsiteY42" fmla="*/ 111702 h 336550"/>
                  <a:gd name="connsiteX43" fmla="*/ 1328 w 138113"/>
                  <a:gd name="connsiteY43" fmla="*/ 98553 h 336550"/>
                  <a:gd name="connsiteX44" fmla="*/ 7968 w 138113"/>
                  <a:gd name="connsiteY44" fmla="*/ 86719 h 336550"/>
                  <a:gd name="connsiteX45" fmla="*/ 17264 w 138113"/>
                  <a:gd name="connsiteY45" fmla="*/ 78830 h 336550"/>
                  <a:gd name="connsiteX46" fmla="*/ 30544 w 138113"/>
                  <a:gd name="connsiteY46" fmla="*/ 76200 h 336550"/>
                  <a:gd name="connsiteX47" fmla="*/ 69057 w 138113"/>
                  <a:gd name="connsiteY47" fmla="*/ 0 h 336550"/>
                  <a:gd name="connsiteX48" fmla="*/ 92489 w 138113"/>
                  <a:gd name="connsiteY48" fmla="*/ 9335 h 336550"/>
                  <a:gd name="connsiteX49" fmla="*/ 101601 w 138113"/>
                  <a:gd name="connsiteY49" fmla="*/ 33338 h 336550"/>
                  <a:gd name="connsiteX50" fmla="*/ 98998 w 138113"/>
                  <a:gd name="connsiteY50" fmla="*/ 46673 h 336550"/>
                  <a:gd name="connsiteX51" fmla="*/ 92489 w 138113"/>
                  <a:gd name="connsiteY51" fmla="*/ 57341 h 336550"/>
                  <a:gd name="connsiteX52" fmla="*/ 82075 w 138113"/>
                  <a:gd name="connsiteY52" fmla="*/ 64008 h 336550"/>
                  <a:gd name="connsiteX53" fmla="*/ 69057 w 138113"/>
                  <a:gd name="connsiteY53" fmla="*/ 66675 h 336550"/>
                  <a:gd name="connsiteX54" fmla="*/ 56040 w 138113"/>
                  <a:gd name="connsiteY54" fmla="*/ 64008 h 336550"/>
                  <a:gd name="connsiteX55" fmla="*/ 45625 w 138113"/>
                  <a:gd name="connsiteY55" fmla="*/ 57341 h 336550"/>
                  <a:gd name="connsiteX56" fmla="*/ 39117 w 138113"/>
                  <a:gd name="connsiteY56" fmla="*/ 46673 h 336550"/>
                  <a:gd name="connsiteX57" fmla="*/ 36513 w 138113"/>
                  <a:gd name="connsiteY57" fmla="*/ 33338 h 336550"/>
                  <a:gd name="connsiteX58" fmla="*/ 39117 w 138113"/>
                  <a:gd name="connsiteY58" fmla="*/ 20003 h 336550"/>
                  <a:gd name="connsiteX59" fmla="*/ 45625 w 138113"/>
                  <a:gd name="connsiteY59" fmla="*/ 9335 h 336550"/>
                  <a:gd name="connsiteX60" fmla="*/ 56040 w 138113"/>
                  <a:gd name="connsiteY60" fmla="*/ 2667 h 336550"/>
                  <a:gd name="connsiteX61" fmla="*/ 69057 w 138113"/>
                  <a:gd name="connsiteY61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38113" h="336550">
                    <a:moveTo>
                      <a:pt x="30544" y="76200"/>
                    </a:moveTo>
                    <a:lnTo>
                      <a:pt x="102257" y="76200"/>
                    </a:lnTo>
                    <a:cubicBezTo>
                      <a:pt x="107569" y="76200"/>
                      <a:pt x="112881" y="77515"/>
                      <a:pt x="116865" y="78830"/>
                    </a:cubicBezTo>
                    <a:cubicBezTo>
                      <a:pt x="122177" y="81460"/>
                      <a:pt x="124833" y="84089"/>
                      <a:pt x="128817" y="86719"/>
                    </a:cubicBezTo>
                    <a:cubicBezTo>
                      <a:pt x="131473" y="90664"/>
                      <a:pt x="134129" y="94609"/>
                      <a:pt x="135457" y="98553"/>
                    </a:cubicBezTo>
                    <a:cubicBezTo>
                      <a:pt x="136785" y="102498"/>
                      <a:pt x="138113" y="106443"/>
                      <a:pt x="138113" y="111702"/>
                    </a:cubicBezTo>
                    <a:cubicBezTo>
                      <a:pt x="138113" y="206375"/>
                      <a:pt x="138113" y="206375"/>
                      <a:pt x="138113" y="206375"/>
                    </a:cubicBezTo>
                    <a:cubicBezTo>
                      <a:pt x="138113" y="209005"/>
                      <a:pt x="136785" y="211635"/>
                      <a:pt x="135457" y="214264"/>
                    </a:cubicBezTo>
                    <a:cubicBezTo>
                      <a:pt x="132801" y="215579"/>
                      <a:pt x="130145" y="216894"/>
                      <a:pt x="127489" y="216894"/>
                    </a:cubicBezTo>
                    <a:cubicBezTo>
                      <a:pt x="124833" y="216894"/>
                      <a:pt x="123505" y="215579"/>
                      <a:pt x="120849" y="214264"/>
                    </a:cubicBezTo>
                    <a:cubicBezTo>
                      <a:pt x="118193" y="211635"/>
                      <a:pt x="118193" y="209005"/>
                      <a:pt x="118193" y="206375"/>
                    </a:cubicBezTo>
                    <a:cubicBezTo>
                      <a:pt x="118193" y="116962"/>
                      <a:pt x="118193" y="116962"/>
                      <a:pt x="118193" y="116962"/>
                    </a:cubicBezTo>
                    <a:cubicBezTo>
                      <a:pt x="118193" y="115647"/>
                      <a:pt x="116865" y="114332"/>
                      <a:pt x="115537" y="114332"/>
                    </a:cubicBezTo>
                    <a:cubicBezTo>
                      <a:pt x="114209" y="114332"/>
                      <a:pt x="112881" y="113017"/>
                      <a:pt x="111553" y="113017"/>
                    </a:cubicBezTo>
                    <a:cubicBezTo>
                      <a:pt x="110225" y="113017"/>
                      <a:pt x="110225" y="114332"/>
                      <a:pt x="107569" y="114332"/>
                    </a:cubicBezTo>
                    <a:cubicBezTo>
                      <a:pt x="106241" y="114332"/>
                      <a:pt x="106241" y="115647"/>
                      <a:pt x="106241" y="116962"/>
                    </a:cubicBezTo>
                    <a:cubicBezTo>
                      <a:pt x="106241" y="322086"/>
                      <a:pt x="106241" y="322086"/>
                      <a:pt x="106241" y="322086"/>
                    </a:cubicBezTo>
                    <a:cubicBezTo>
                      <a:pt x="106241" y="326031"/>
                      <a:pt x="104913" y="329976"/>
                      <a:pt x="100929" y="332605"/>
                    </a:cubicBezTo>
                    <a:cubicBezTo>
                      <a:pt x="98273" y="335235"/>
                      <a:pt x="95617" y="336550"/>
                      <a:pt x="90305" y="336550"/>
                    </a:cubicBezTo>
                    <a:cubicBezTo>
                      <a:pt x="86321" y="336550"/>
                      <a:pt x="83665" y="335235"/>
                      <a:pt x="79681" y="332605"/>
                    </a:cubicBezTo>
                    <a:cubicBezTo>
                      <a:pt x="77025" y="328661"/>
                      <a:pt x="75697" y="326031"/>
                      <a:pt x="75697" y="322086"/>
                    </a:cubicBezTo>
                    <a:cubicBezTo>
                      <a:pt x="75697" y="195856"/>
                      <a:pt x="75697" y="195856"/>
                      <a:pt x="75697" y="195856"/>
                    </a:cubicBezTo>
                    <a:cubicBezTo>
                      <a:pt x="75697" y="194541"/>
                      <a:pt x="74369" y="193226"/>
                      <a:pt x="73041" y="191911"/>
                    </a:cubicBezTo>
                    <a:cubicBezTo>
                      <a:pt x="71713" y="191911"/>
                      <a:pt x="70385" y="190596"/>
                      <a:pt x="69057" y="190596"/>
                    </a:cubicBezTo>
                    <a:cubicBezTo>
                      <a:pt x="69057" y="190596"/>
                      <a:pt x="66401" y="191911"/>
                      <a:pt x="65073" y="191911"/>
                    </a:cubicBezTo>
                    <a:cubicBezTo>
                      <a:pt x="62417" y="193226"/>
                      <a:pt x="62417" y="194541"/>
                      <a:pt x="62417" y="195856"/>
                    </a:cubicBezTo>
                    <a:cubicBezTo>
                      <a:pt x="62417" y="241877"/>
                      <a:pt x="62417" y="241877"/>
                      <a:pt x="62417" y="241877"/>
                    </a:cubicBezTo>
                    <a:cubicBezTo>
                      <a:pt x="62417" y="322086"/>
                      <a:pt x="62417" y="322086"/>
                      <a:pt x="62417" y="322086"/>
                    </a:cubicBezTo>
                    <a:cubicBezTo>
                      <a:pt x="62417" y="326031"/>
                      <a:pt x="61089" y="328661"/>
                      <a:pt x="57105" y="332605"/>
                    </a:cubicBezTo>
                    <a:cubicBezTo>
                      <a:pt x="54449" y="335235"/>
                      <a:pt x="50464" y="336550"/>
                      <a:pt x="46480" y="336550"/>
                    </a:cubicBezTo>
                    <a:cubicBezTo>
                      <a:pt x="42496" y="336550"/>
                      <a:pt x="38512" y="335235"/>
                      <a:pt x="35856" y="332605"/>
                    </a:cubicBezTo>
                    <a:cubicBezTo>
                      <a:pt x="33200" y="329976"/>
                      <a:pt x="31872" y="326031"/>
                      <a:pt x="31872" y="322086"/>
                    </a:cubicBezTo>
                    <a:cubicBezTo>
                      <a:pt x="31872" y="116962"/>
                      <a:pt x="31872" y="116962"/>
                      <a:pt x="31872" y="116962"/>
                    </a:cubicBezTo>
                    <a:cubicBezTo>
                      <a:pt x="31872" y="115647"/>
                      <a:pt x="30544" y="114332"/>
                      <a:pt x="29216" y="114332"/>
                    </a:cubicBezTo>
                    <a:cubicBezTo>
                      <a:pt x="27888" y="114332"/>
                      <a:pt x="26560" y="113017"/>
                      <a:pt x="26560" y="113017"/>
                    </a:cubicBezTo>
                    <a:cubicBezTo>
                      <a:pt x="25232" y="113017"/>
                      <a:pt x="23904" y="114332"/>
                      <a:pt x="22576" y="114332"/>
                    </a:cubicBezTo>
                    <a:cubicBezTo>
                      <a:pt x="21248" y="114332"/>
                      <a:pt x="19920" y="115647"/>
                      <a:pt x="19920" y="116962"/>
                    </a:cubicBezTo>
                    <a:cubicBezTo>
                      <a:pt x="19920" y="206375"/>
                      <a:pt x="19920" y="206375"/>
                      <a:pt x="19920" y="206375"/>
                    </a:cubicBezTo>
                    <a:cubicBezTo>
                      <a:pt x="19920" y="209005"/>
                      <a:pt x="19920" y="211635"/>
                      <a:pt x="17264" y="214264"/>
                    </a:cubicBezTo>
                    <a:cubicBezTo>
                      <a:pt x="14608" y="215579"/>
                      <a:pt x="13280" y="216894"/>
                      <a:pt x="10624" y="216894"/>
                    </a:cubicBezTo>
                    <a:cubicBezTo>
                      <a:pt x="7968" y="216894"/>
                      <a:pt x="5312" y="215579"/>
                      <a:pt x="2656" y="214264"/>
                    </a:cubicBezTo>
                    <a:cubicBezTo>
                      <a:pt x="1328" y="211635"/>
                      <a:pt x="0" y="209005"/>
                      <a:pt x="0" y="206375"/>
                    </a:cubicBezTo>
                    <a:cubicBezTo>
                      <a:pt x="0" y="111702"/>
                      <a:pt x="0" y="111702"/>
                      <a:pt x="0" y="111702"/>
                    </a:cubicBezTo>
                    <a:cubicBezTo>
                      <a:pt x="0" y="106443"/>
                      <a:pt x="0" y="102498"/>
                      <a:pt x="1328" y="98553"/>
                    </a:cubicBezTo>
                    <a:cubicBezTo>
                      <a:pt x="2656" y="94609"/>
                      <a:pt x="5312" y="90664"/>
                      <a:pt x="7968" y="86719"/>
                    </a:cubicBezTo>
                    <a:cubicBezTo>
                      <a:pt x="9296" y="84089"/>
                      <a:pt x="13280" y="81460"/>
                      <a:pt x="17264" y="78830"/>
                    </a:cubicBezTo>
                    <a:cubicBezTo>
                      <a:pt x="19920" y="77515"/>
                      <a:pt x="25232" y="76200"/>
                      <a:pt x="30544" y="76200"/>
                    </a:cubicBezTo>
                    <a:close/>
                    <a:moveTo>
                      <a:pt x="69057" y="0"/>
                    </a:moveTo>
                    <a:cubicBezTo>
                      <a:pt x="78169" y="0"/>
                      <a:pt x="85980" y="2667"/>
                      <a:pt x="92489" y="9335"/>
                    </a:cubicBezTo>
                    <a:cubicBezTo>
                      <a:pt x="98998" y="16002"/>
                      <a:pt x="101601" y="24003"/>
                      <a:pt x="101601" y="33338"/>
                    </a:cubicBezTo>
                    <a:cubicBezTo>
                      <a:pt x="101601" y="38672"/>
                      <a:pt x="101601" y="42672"/>
                      <a:pt x="98998" y="46673"/>
                    </a:cubicBezTo>
                    <a:cubicBezTo>
                      <a:pt x="97696" y="50673"/>
                      <a:pt x="95092" y="54674"/>
                      <a:pt x="92489" y="57341"/>
                    </a:cubicBezTo>
                    <a:cubicBezTo>
                      <a:pt x="89885" y="60008"/>
                      <a:pt x="85980" y="62675"/>
                      <a:pt x="82075" y="64008"/>
                    </a:cubicBezTo>
                    <a:cubicBezTo>
                      <a:pt x="78169" y="66675"/>
                      <a:pt x="72962" y="66675"/>
                      <a:pt x="69057" y="66675"/>
                    </a:cubicBezTo>
                    <a:cubicBezTo>
                      <a:pt x="63850" y="66675"/>
                      <a:pt x="59945" y="66675"/>
                      <a:pt x="56040" y="64008"/>
                    </a:cubicBezTo>
                    <a:cubicBezTo>
                      <a:pt x="52134" y="62675"/>
                      <a:pt x="48229" y="60008"/>
                      <a:pt x="45625" y="57341"/>
                    </a:cubicBezTo>
                    <a:cubicBezTo>
                      <a:pt x="43022" y="54674"/>
                      <a:pt x="40418" y="50673"/>
                      <a:pt x="39117" y="46673"/>
                    </a:cubicBezTo>
                    <a:cubicBezTo>
                      <a:pt x="37815" y="42672"/>
                      <a:pt x="36513" y="38672"/>
                      <a:pt x="36513" y="33338"/>
                    </a:cubicBezTo>
                    <a:cubicBezTo>
                      <a:pt x="36513" y="29337"/>
                      <a:pt x="37815" y="25337"/>
                      <a:pt x="39117" y="20003"/>
                    </a:cubicBezTo>
                    <a:cubicBezTo>
                      <a:pt x="40418" y="16002"/>
                      <a:pt x="43022" y="13335"/>
                      <a:pt x="45625" y="9335"/>
                    </a:cubicBezTo>
                    <a:cubicBezTo>
                      <a:pt x="48229" y="6668"/>
                      <a:pt x="52134" y="4001"/>
                      <a:pt x="56040" y="2667"/>
                    </a:cubicBezTo>
                    <a:cubicBezTo>
                      <a:pt x="59945" y="1334"/>
                      <a:pt x="63850" y="0"/>
                      <a:pt x="69057" y="0"/>
                    </a:cubicBezTo>
                    <a:close/>
                  </a:path>
                </a:pathLst>
              </a:custGeom>
              <a:solidFill>
                <a:schemeClr val="lt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ValueShape">
                <a:extLst>
                  <a:ext uri="{FF2B5EF4-FFF2-40B4-BE49-F238E27FC236}">
                    <a16:creationId xmlns:a16="http://schemas.microsoft.com/office/drawing/2014/main" id="{0DE89101-8BC6-41D1-98D0-C4C0AF2C9367}"/>
                  </a:ext>
                </a:extLst>
              </p:cNvPr>
              <p:cNvSpPr/>
              <p:nvPr/>
            </p:nvSpPr>
            <p:spPr>
              <a:xfrm>
                <a:off x="10144382" y="2961576"/>
                <a:ext cx="201101" cy="490037"/>
              </a:xfrm>
              <a:custGeom>
                <a:avLst/>
                <a:gdLst>
                  <a:gd name="connsiteX0" fmla="*/ 30544 w 138113"/>
                  <a:gd name="connsiteY0" fmla="*/ 76200 h 336550"/>
                  <a:gd name="connsiteX1" fmla="*/ 102257 w 138113"/>
                  <a:gd name="connsiteY1" fmla="*/ 76200 h 336550"/>
                  <a:gd name="connsiteX2" fmla="*/ 116865 w 138113"/>
                  <a:gd name="connsiteY2" fmla="*/ 78830 h 336550"/>
                  <a:gd name="connsiteX3" fmla="*/ 128817 w 138113"/>
                  <a:gd name="connsiteY3" fmla="*/ 86719 h 336550"/>
                  <a:gd name="connsiteX4" fmla="*/ 135457 w 138113"/>
                  <a:gd name="connsiteY4" fmla="*/ 98553 h 336550"/>
                  <a:gd name="connsiteX5" fmla="*/ 138113 w 138113"/>
                  <a:gd name="connsiteY5" fmla="*/ 111702 h 336550"/>
                  <a:gd name="connsiteX6" fmla="*/ 138113 w 138113"/>
                  <a:gd name="connsiteY6" fmla="*/ 206375 h 336550"/>
                  <a:gd name="connsiteX7" fmla="*/ 135457 w 138113"/>
                  <a:gd name="connsiteY7" fmla="*/ 214264 h 336550"/>
                  <a:gd name="connsiteX8" fmla="*/ 127489 w 138113"/>
                  <a:gd name="connsiteY8" fmla="*/ 216894 h 336550"/>
                  <a:gd name="connsiteX9" fmla="*/ 120849 w 138113"/>
                  <a:gd name="connsiteY9" fmla="*/ 214264 h 336550"/>
                  <a:gd name="connsiteX10" fmla="*/ 118193 w 138113"/>
                  <a:gd name="connsiteY10" fmla="*/ 206375 h 336550"/>
                  <a:gd name="connsiteX11" fmla="*/ 118193 w 138113"/>
                  <a:gd name="connsiteY11" fmla="*/ 116962 h 336550"/>
                  <a:gd name="connsiteX12" fmla="*/ 115537 w 138113"/>
                  <a:gd name="connsiteY12" fmla="*/ 114332 h 336550"/>
                  <a:gd name="connsiteX13" fmla="*/ 111553 w 138113"/>
                  <a:gd name="connsiteY13" fmla="*/ 113017 h 336550"/>
                  <a:gd name="connsiteX14" fmla="*/ 107569 w 138113"/>
                  <a:gd name="connsiteY14" fmla="*/ 114332 h 336550"/>
                  <a:gd name="connsiteX15" fmla="*/ 106241 w 138113"/>
                  <a:gd name="connsiteY15" fmla="*/ 116962 h 336550"/>
                  <a:gd name="connsiteX16" fmla="*/ 106241 w 138113"/>
                  <a:gd name="connsiteY16" fmla="*/ 322086 h 336550"/>
                  <a:gd name="connsiteX17" fmla="*/ 100929 w 138113"/>
                  <a:gd name="connsiteY17" fmla="*/ 332605 h 336550"/>
                  <a:gd name="connsiteX18" fmla="*/ 90305 w 138113"/>
                  <a:gd name="connsiteY18" fmla="*/ 336550 h 336550"/>
                  <a:gd name="connsiteX19" fmla="*/ 79681 w 138113"/>
                  <a:gd name="connsiteY19" fmla="*/ 332605 h 336550"/>
                  <a:gd name="connsiteX20" fmla="*/ 75697 w 138113"/>
                  <a:gd name="connsiteY20" fmla="*/ 322086 h 336550"/>
                  <a:gd name="connsiteX21" fmla="*/ 75697 w 138113"/>
                  <a:gd name="connsiteY21" fmla="*/ 195856 h 336550"/>
                  <a:gd name="connsiteX22" fmla="*/ 73041 w 138113"/>
                  <a:gd name="connsiteY22" fmla="*/ 191911 h 336550"/>
                  <a:gd name="connsiteX23" fmla="*/ 69057 w 138113"/>
                  <a:gd name="connsiteY23" fmla="*/ 190596 h 336550"/>
                  <a:gd name="connsiteX24" fmla="*/ 65073 w 138113"/>
                  <a:gd name="connsiteY24" fmla="*/ 191911 h 336550"/>
                  <a:gd name="connsiteX25" fmla="*/ 62417 w 138113"/>
                  <a:gd name="connsiteY25" fmla="*/ 195856 h 336550"/>
                  <a:gd name="connsiteX26" fmla="*/ 62417 w 138113"/>
                  <a:gd name="connsiteY26" fmla="*/ 241877 h 336550"/>
                  <a:gd name="connsiteX27" fmla="*/ 62417 w 138113"/>
                  <a:gd name="connsiteY27" fmla="*/ 322086 h 336550"/>
                  <a:gd name="connsiteX28" fmla="*/ 57105 w 138113"/>
                  <a:gd name="connsiteY28" fmla="*/ 332605 h 336550"/>
                  <a:gd name="connsiteX29" fmla="*/ 46480 w 138113"/>
                  <a:gd name="connsiteY29" fmla="*/ 336550 h 336550"/>
                  <a:gd name="connsiteX30" fmla="*/ 35856 w 138113"/>
                  <a:gd name="connsiteY30" fmla="*/ 332605 h 336550"/>
                  <a:gd name="connsiteX31" fmla="*/ 31872 w 138113"/>
                  <a:gd name="connsiteY31" fmla="*/ 322086 h 336550"/>
                  <a:gd name="connsiteX32" fmla="*/ 31872 w 138113"/>
                  <a:gd name="connsiteY32" fmla="*/ 116962 h 336550"/>
                  <a:gd name="connsiteX33" fmla="*/ 29216 w 138113"/>
                  <a:gd name="connsiteY33" fmla="*/ 114332 h 336550"/>
                  <a:gd name="connsiteX34" fmla="*/ 26560 w 138113"/>
                  <a:gd name="connsiteY34" fmla="*/ 113017 h 336550"/>
                  <a:gd name="connsiteX35" fmla="*/ 22576 w 138113"/>
                  <a:gd name="connsiteY35" fmla="*/ 114332 h 336550"/>
                  <a:gd name="connsiteX36" fmla="*/ 19920 w 138113"/>
                  <a:gd name="connsiteY36" fmla="*/ 116962 h 336550"/>
                  <a:gd name="connsiteX37" fmla="*/ 19920 w 138113"/>
                  <a:gd name="connsiteY37" fmla="*/ 206375 h 336550"/>
                  <a:gd name="connsiteX38" fmla="*/ 17264 w 138113"/>
                  <a:gd name="connsiteY38" fmla="*/ 214264 h 336550"/>
                  <a:gd name="connsiteX39" fmla="*/ 10624 w 138113"/>
                  <a:gd name="connsiteY39" fmla="*/ 216894 h 336550"/>
                  <a:gd name="connsiteX40" fmla="*/ 2656 w 138113"/>
                  <a:gd name="connsiteY40" fmla="*/ 214264 h 336550"/>
                  <a:gd name="connsiteX41" fmla="*/ 0 w 138113"/>
                  <a:gd name="connsiteY41" fmla="*/ 206375 h 336550"/>
                  <a:gd name="connsiteX42" fmla="*/ 0 w 138113"/>
                  <a:gd name="connsiteY42" fmla="*/ 111702 h 336550"/>
                  <a:gd name="connsiteX43" fmla="*/ 1328 w 138113"/>
                  <a:gd name="connsiteY43" fmla="*/ 98553 h 336550"/>
                  <a:gd name="connsiteX44" fmla="*/ 7968 w 138113"/>
                  <a:gd name="connsiteY44" fmla="*/ 86719 h 336550"/>
                  <a:gd name="connsiteX45" fmla="*/ 17264 w 138113"/>
                  <a:gd name="connsiteY45" fmla="*/ 78830 h 336550"/>
                  <a:gd name="connsiteX46" fmla="*/ 30544 w 138113"/>
                  <a:gd name="connsiteY46" fmla="*/ 76200 h 336550"/>
                  <a:gd name="connsiteX47" fmla="*/ 69057 w 138113"/>
                  <a:gd name="connsiteY47" fmla="*/ 0 h 336550"/>
                  <a:gd name="connsiteX48" fmla="*/ 92489 w 138113"/>
                  <a:gd name="connsiteY48" fmla="*/ 9335 h 336550"/>
                  <a:gd name="connsiteX49" fmla="*/ 101601 w 138113"/>
                  <a:gd name="connsiteY49" fmla="*/ 33338 h 336550"/>
                  <a:gd name="connsiteX50" fmla="*/ 98998 w 138113"/>
                  <a:gd name="connsiteY50" fmla="*/ 46673 h 336550"/>
                  <a:gd name="connsiteX51" fmla="*/ 92489 w 138113"/>
                  <a:gd name="connsiteY51" fmla="*/ 57341 h 336550"/>
                  <a:gd name="connsiteX52" fmla="*/ 82075 w 138113"/>
                  <a:gd name="connsiteY52" fmla="*/ 64008 h 336550"/>
                  <a:gd name="connsiteX53" fmla="*/ 69057 w 138113"/>
                  <a:gd name="connsiteY53" fmla="*/ 66675 h 336550"/>
                  <a:gd name="connsiteX54" fmla="*/ 56040 w 138113"/>
                  <a:gd name="connsiteY54" fmla="*/ 64008 h 336550"/>
                  <a:gd name="connsiteX55" fmla="*/ 45625 w 138113"/>
                  <a:gd name="connsiteY55" fmla="*/ 57341 h 336550"/>
                  <a:gd name="connsiteX56" fmla="*/ 39117 w 138113"/>
                  <a:gd name="connsiteY56" fmla="*/ 46673 h 336550"/>
                  <a:gd name="connsiteX57" fmla="*/ 36513 w 138113"/>
                  <a:gd name="connsiteY57" fmla="*/ 33338 h 336550"/>
                  <a:gd name="connsiteX58" fmla="*/ 39117 w 138113"/>
                  <a:gd name="connsiteY58" fmla="*/ 20003 h 336550"/>
                  <a:gd name="connsiteX59" fmla="*/ 45625 w 138113"/>
                  <a:gd name="connsiteY59" fmla="*/ 9335 h 336550"/>
                  <a:gd name="connsiteX60" fmla="*/ 56040 w 138113"/>
                  <a:gd name="connsiteY60" fmla="*/ 2667 h 336550"/>
                  <a:gd name="connsiteX61" fmla="*/ 69057 w 138113"/>
                  <a:gd name="connsiteY61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38113" h="336550">
                    <a:moveTo>
                      <a:pt x="30544" y="76200"/>
                    </a:moveTo>
                    <a:lnTo>
                      <a:pt x="102257" y="76200"/>
                    </a:lnTo>
                    <a:cubicBezTo>
                      <a:pt x="107569" y="76200"/>
                      <a:pt x="112881" y="77515"/>
                      <a:pt x="116865" y="78830"/>
                    </a:cubicBezTo>
                    <a:cubicBezTo>
                      <a:pt x="122177" y="81460"/>
                      <a:pt x="124833" y="84089"/>
                      <a:pt x="128817" y="86719"/>
                    </a:cubicBezTo>
                    <a:cubicBezTo>
                      <a:pt x="131473" y="90664"/>
                      <a:pt x="134129" y="94609"/>
                      <a:pt x="135457" y="98553"/>
                    </a:cubicBezTo>
                    <a:cubicBezTo>
                      <a:pt x="136785" y="102498"/>
                      <a:pt x="138113" y="106443"/>
                      <a:pt x="138113" y="111702"/>
                    </a:cubicBezTo>
                    <a:cubicBezTo>
                      <a:pt x="138113" y="206375"/>
                      <a:pt x="138113" y="206375"/>
                      <a:pt x="138113" y="206375"/>
                    </a:cubicBezTo>
                    <a:cubicBezTo>
                      <a:pt x="138113" y="209005"/>
                      <a:pt x="136785" y="211635"/>
                      <a:pt x="135457" y="214264"/>
                    </a:cubicBezTo>
                    <a:cubicBezTo>
                      <a:pt x="132801" y="215579"/>
                      <a:pt x="130145" y="216894"/>
                      <a:pt x="127489" y="216894"/>
                    </a:cubicBezTo>
                    <a:cubicBezTo>
                      <a:pt x="124833" y="216894"/>
                      <a:pt x="123505" y="215579"/>
                      <a:pt x="120849" y="214264"/>
                    </a:cubicBezTo>
                    <a:cubicBezTo>
                      <a:pt x="118193" y="211635"/>
                      <a:pt x="118193" y="209005"/>
                      <a:pt x="118193" y="206375"/>
                    </a:cubicBezTo>
                    <a:cubicBezTo>
                      <a:pt x="118193" y="116962"/>
                      <a:pt x="118193" y="116962"/>
                      <a:pt x="118193" y="116962"/>
                    </a:cubicBezTo>
                    <a:cubicBezTo>
                      <a:pt x="118193" y="115647"/>
                      <a:pt x="116865" y="114332"/>
                      <a:pt x="115537" y="114332"/>
                    </a:cubicBezTo>
                    <a:cubicBezTo>
                      <a:pt x="114209" y="114332"/>
                      <a:pt x="112881" y="113017"/>
                      <a:pt x="111553" y="113017"/>
                    </a:cubicBezTo>
                    <a:cubicBezTo>
                      <a:pt x="110225" y="113017"/>
                      <a:pt x="110225" y="114332"/>
                      <a:pt x="107569" y="114332"/>
                    </a:cubicBezTo>
                    <a:cubicBezTo>
                      <a:pt x="106241" y="114332"/>
                      <a:pt x="106241" y="115647"/>
                      <a:pt x="106241" y="116962"/>
                    </a:cubicBezTo>
                    <a:cubicBezTo>
                      <a:pt x="106241" y="322086"/>
                      <a:pt x="106241" y="322086"/>
                      <a:pt x="106241" y="322086"/>
                    </a:cubicBezTo>
                    <a:cubicBezTo>
                      <a:pt x="106241" y="326031"/>
                      <a:pt x="104913" y="329976"/>
                      <a:pt x="100929" y="332605"/>
                    </a:cubicBezTo>
                    <a:cubicBezTo>
                      <a:pt x="98273" y="335235"/>
                      <a:pt x="95617" y="336550"/>
                      <a:pt x="90305" y="336550"/>
                    </a:cubicBezTo>
                    <a:cubicBezTo>
                      <a:pt x="86321" y="336550"/>
                      <a:pt x="83665" y="335235"/>
                      <a:pt x="79681" y="332605"/>
                    </a:cubicBezTo>
                    <a:cubicBezTo>
                      <a:pt x="77025" y="328661"/>
                      <a:pt x="75697" y="326031"/>
                      <a:pt x="75697" y="322086"/>
                    </a:cubicBezTo>
                    <a:cubicBezTo>
                      <a:pt x="75697" y="195856"/>
                      <a:pt x="75697" y="195856"/>
                      <a:pt x="75697" y="195856"/>
                    </a:cubicBezTo>
                    <a:cubicBezTo>
                      <a:pt x="75697" y="194541"/>
                      <a:pt x="74369" y="193226"/>
                      <a:pt x="73041" y="191911"/>
                    </a:cubicBezTo>
                    <a:cubicBezTo>
                      <a:pt x="71713" y="191911"/>
                      <a:pt x="70385" y="190596"/>
                      <a:pt x="69057" y="190596"/>
                    </a:cubicBezTo>
                    <a:cubicBezTo>
                      <a:pt x="69057" y="190596"/>
                      <a:pt x="66401" y="191911"/>
                      <a:pt x="65073" y="191911"/>
                    </a:cubicBezTo>
                    <a:cubicBezTo>
                      <a:pt x="62417" y="193226"/>
                      <a:pt x="62417" y="194541"/>
                      <a:pt x="62417" y="195856"/>
                    </a:cubicBezTo>
                    <a:cubicBezTo>
                      <a:pt x="62417" y="241877"/>
                      <a:pt x="62417" y="241877"/>
                      <a:pt x="62417" y="241877"/>
                    </a:cubicBezTo>
                    <a:cubicBezTo>
                      <a:pt x="62417" y="322086"/>
                      <a:pt x="62417" y="322086"/>
                      <a:pt x="62417" y="322086"/>
                    </a:cubicBezTo>
                    <a:cubicBezTo>
                      <a:pt x="62417" y="326031"/>
                      <a:pt x="61089" y="328661"/>
                      <a:pt x="57105" y="332605"/>
                    </a:cubicBezTo>
                    <a:cubicBezTo>
                      <a:pt x="54449" y="335235"/>
                      <a:pt x="50464" y="336550"/>
                      <a:pt x="46480" y="336550"/>
                    </a:cubicBezTo>
                    <a:cubicBezTo>
                      <a:pt x="42496" y="336550"/>
                      <a:pt x="38512" y="335235"/>
                      <a:pt x="35856" y="332605"/>
                    </a:cubicBezTo>
                    <a:cubicBezTo>
                      <a:pt x="33200" y="329976"/>
                      <a:pt x="31872" y="326031"/>
                      <a:pt x="31872" y="322086"/>
                    </a:cubicBezTo>
                    <a:cubicBezTo>
                      <a:pt x="31872" y="116962"/>
                      <a:pt x="31872" y="116962"/>
                      <a:pt x="31872" y="116962"/>
                    </a:cubicBezTo>
                    <a:cubicBezTo>
                      <a:pt x="31872" y="115647"/>
                      <a:pt x="30544" y="114332"/>
                      <a:pt x="29216" y="114332"/>
                    </a:cubicBezTo>
                    <a:cubicBezTo>
                      <a:pt x="27888" y="114332"/>
                      <a:pt x="26560" y="113017"/>
                      <a:pt x="26560" y="113017"/>
                    </a:cubicBezTo>
                    <a:cubicBezTo>
                      <a:pt x="25232" y="113017"/>
                      <a:pt x="23904" y="114332"/>
                      <a:pt x="22576" y="114332"/>
                    </a:cubicBezTo>
                    <a:cubicBezTo>
                      <a:pt x="21248" y="114332"/>
                      <a:pt x="19920" y="115647"/>
                      <a:pt x="19920" y="116962"/>
                    </a:cubicBezTo>
                    <a:cubicBezTo>
                      <a:pt x="19920" y="206375"/>
                      <a:pt x="19920" y="206375"/>
                      <a:pt x="19920" y="206375"/>
                    </a:cubicBezTo>
                    <a:cubicBezTo>
                      <a:pt x="19920" y="209005"/>
                      <a:pt x="19920" y="211635"/>
                      <a:pt x="17264" y="214264"/>
                    </a:cubicBezTo>
                    <a:cubicBezTo>
                      <a:pt x="14608" y="215579"/>
                      <a:pt x="13280" y="216894"/>
                      <a:pt x="10624" y="216894"/>
                    </a:cubicBezTo>
                    <a:cubicBezTo>
                      <a:pt x="7968" y="216894"/>
                      <a:pt x="5312" y="215579"/>
                      <a:pt x="2656" y="214264"/>
                    </a:cubicBezTo>
                    <a:cubicBezTo>
                      <a:pt x="1328" y="211635"/>
                      <a:pt x="0" y="209005"/>
                      <a:pt x="0" y="206375"/>
                    </a:cubicBezTo>
                    <a:cubicBezTo>
                      <a:pt x="0" y="111702"/>
                      <a:pt x="0" y="111702"/>
                      <a:pt x="0" y="111702"/>
                    </a:cubicBezTo>
                    <a:cubicBezTo>
                      <a:pt x="0" y="106443"/>
                      <a:pt x="0" y="102498"/>
                      <a:pt x="1328" y="98553"/>
                    </a:cubicBezTo>
                    <a:cubicBezTo>
                      <a:pt x="2656" y="94609"/>
                      <a:pt x="5312" y="90664"/>
                      <a:pt x="7968" y="86719"/>
                    </a:cubicBezTo>
                    <a:cubicBezTo>
                      <a:pt x="9296" y="84089"/>
                      <a:pt x="13280" y="81460"/>
                      <a:pt x="17264" y="78830"/>
                    </a:cubicBezTo>
                    <a:cubicBezTo>
                      <a:pt x="19920" y="77515"/>
                      <a:pt x="25232" y="76200"/>
                      <a:pt x="30544" y="76200"/>
                    </a:cubicBezTo>
                    <a:close/>
                    <a:moveTo>
                      <a:pt x="69057" y="0"/>
                    </a:moveTo>
                    <a:cubicBezTo>
                      <a:pt x="78169" y="0"/>
                      <a:pt x="85980" y="2667"/>
                      <a:pt x="92489" y="9335"/>
                    </a:cubicBezTo>
                    <a:cubicBezTo>
                      <a:pt x="98998" y="16002"/>
                      <a:pt x="101601" y="24003"/>
                      <a:pt x="101601" y="33338"/>
                    </a:cubicBezTo>
                    <a:cubicBezTo>
                      <a:pt x="101601" y="38672"/>
                      <a:pt x="101601" y="42672"/>
                      <a:pt x="98998" y="46673"/>
                    </a:cubicBezTo>
                    <a:cubicBezTo>
                      <a:pt x="97696" y="50673"/>
                      <a:pt x="95092" y="54674"/>
                      <a:pt x="92489" y="57341"/>
                    </a:cubicBezTo>
                    <a:cubicBezTo>
                      <a:pt x="89885" y="60008"/>
                      <a:pt x="85980" y="62675"/>
                      <a:pt x="82075" y="64008"/>
                    </a:cubicBezTo>
                    <a:cubicBezTo>
                      <a:pt x="78169" y="66675"/>
                      <a:pt x="72962" y="66675"/>
                      <a:pt x="69057" y="66675"/>
                    </a:cubicBezTo>
                    <a:cubicBezTo>
                      <a:pt x="63850" y="66675"/>
                      <a:pt x="59945" y="66675"/>
                      <a:pt x="56040" y="64008"/>
                    </a:cubicBezTo>
                    <a:cubicBezTo>
                      <a:pt x="52134" y="62675"/>
                      <a:pt x="48229" y="60008"/>
                      <a:pt x="45625" y="57341"/>
                    </a:cubicBezTo>
                    <a:cubicBezTo>
                      <a:pt x="43022" y="54674"/>
                      <a:pt x="40418" y="50673"/>
                      <a:pt x="39117" y="46673"/>
                    </a:cubicBezTo>
                    <a:cubicBezTo>
                      <a:pt x="37815" y="42672"/>
                      <a:pt x="36513" y="38672"/>
                      <a:pt x="36513" y="33338"/>
                    </a:cubicBezTo>
                    <a:cubicBezTo>
                      <a:pt x="36513" y="29337"/>
                      <a:pt x="37815" y="25337"/>
                      <a:pt x="39117" y="20003"/>
                    </a:cubicBezTo>
                    <a:cubicBezTo>
                      <a:pt x="40418" y="16002"/>
                      <a:pt x="43022" y="13335"/>
                      <a:pt x="45625" y="9335"/>
                    </a:cubicBezTo>
                    <a:cubicBezTo>
                      <a:pt x="48229" y="6668"/>
                      <a:pt x="52134" y="4001"/>
                      <a:pt x="56040" y="2667"/>
                    </a:cubicBezTo>
                    <a:cubicBezTo>
                      <a:pt x="59945" y="1334"/>
                      <a:pt x="63850" y="0"/>
                      <a:pt x="69057" y="0"/>
                    </a:cubicBezTo>
                    <a:close/>
                  </a:path>
                </a:pathLst>
              </a:custGeom>
              <a:solidFill>
                <a:schemeClr val="lt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7802057" y="2879808"/>
              <a:ext cx="9412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spc="-15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45</a:t>
              </a:r>
              <a:r>
                <a:rPr lang="en-US" altLang="zh-CN" sz="2000" spc="-15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%</a:t>
              </a:r>
              <a:endParaRPr lang="zh-CN" altLang="en-US" sz="2000" spc="-15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613361" y="3198168"/>
              <a:ext cx="6238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PERSON</a:t>
              </a:r>
              <a:endParaRPr lang="zh-CN" altLang="en-US" sz="9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754726" y="2162517"/>
              <a:ext cx="307405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b="1" dirty="0">
                  <a:latin typeface="微软雅黑"/>
                  <a:ea typeface="微软雅黑"/>
                  <a:cs typeface="+mn-ea"/>
                  <a:sym typeface="+mn-lt"/>
                </a:rPr>
                <a:t>请在此处单击输入标题内容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7754726" y="2448074"/>
              <a:ext cx="2677336" cy="286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kumimoji="1" lang="en-US" altLang="zh-CN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7827876" y="2735550"/>
              <a:ext cx="2709998" cy="48214"/>
              <a:chOff x="2940049" y="2132898"/>
              <a:chExt cx="2994026" cy="314202"/>
            </a:xfrm>
          </p:grpSpPr>
          <p:sp>
            <p:nvSpPr>
              <p:cNvPr id="26" name="圆角矩形 25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2940049" y="2132898"/>
                <a:ext cx="1302421" cy="314202"/>
              </a:xfrm>
              <a:prstGeom prst="roundRect">
                <a:avLst>
                  <a:gd name="adj" fmla="val 50000"/>
                </a:avLst>
              </a:prstGeom>
              <a:solidFill>
                <a:srgbClr val="294F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7802057" y="4330496"/>
            <a:ext cx="3074052" cy="1367745"/>
            <a:chOff x="7802057" y="4330496"/>
            <a:chExt cx="3074052" cy="1367745"/>
          </a:xfrm>
        </p:grpSpPr>
        <p:sp>
          <p:nvSpPr>
            <p:cNvPr id="33" name="文本框 32"/>
            <p:cNvSpPr txBox="1"/>
            <p:nvPr/>
          </p:nvSpPr>
          <p:spPr>
            <a:xfrm>
              <a:off x="7802057" y="5051910"/>
              <a:ext cx="9412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spc="-15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35</a:t>
              </a:r>
              <a:r>
                <a:rPr lang="en-US" altLang="zh-CN" sz="2000" spc="-15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%</a:t>
              </a:r>
              <a:endParaRPr lang="zh-CN" altLang="en-US" sz="2000" spc="-15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323158" y="5079782"/>
              <a:ext cx="866838" cy="431644"/>
              <a:chOff x="9361379" y="2961576"/>
              <a:chExt cx="984104" cy="490037"/>
            </a:xfrm>
          </p:grpSpPr>
          <p:sp>
            <p:nvSpPr>
              <p:cNvPr id="41" name="ValueShape">
                <a:extLst>
                  <a:ext uri="{FF2B5EF4-FFF2-40B4-BE49-F238E27FC236}">
                    <a16:creationId xmlns:a16="http://schemas.microsoft.com/office/drawing/2014/main" id="{8E019590-EA92-4F78-B735-81F647D8D129}"/>
                  </a:ext>
                </a:extLst>
              </p:cNvPr>
              <p:cNvSpPr/>
              <p:nvPr/>
            </p:nvSpPr>
            <p:spPr>
              <a:xfrm>
                <a:off x="9361379" y="2961576"/>
                <a:ext cx="201101" cy="490037"/>
              </a:xfrm>
              <a:custGeom>
                <a:avLst/>
                <a:gdLst>
                  <a:gd name="connsiteX0" fmla="*/ 30544 w 138113"/>
                  <a:gd name="connsiteY0" fmla="*/ 76200 h 336550"/>
                  <a:gd name="connsiteX1" fmla="*/ 102257 w 138113"/>
                  <a:gd name="connsiteY1" fmla="*/ 76200 h 336550"/>
                  <a:gd name="connsiteX2" fmla="*/ 116865 w 138113"/>
                  <a:gd name="connsiteY2" fmla="*/ 78830 h 336550"/>
                  <a:gd name="connsiteX3" fmla="*/ 128817 w 138113"/>
                  <a:gd name="connsiteY3" fmla="*/ 86719 h 336550"/>
                  <a:gd name="connsiteX4" fmla="*/ 135457 w 138113"/>
                  <a:gd name="connsiteY4" fmla="*/ 98553 h 336550"/>
                  <a:gd name="connsiteX5" fmla="*/ 138113 w 138113"/>
                  <a:gd name="connsiteY5" fmla="*/ 111702 h 336550"/>
                  <a:gd name="connsiteX6" fmla="*/ 138113 w 138113"/>
                  <a:gd name="connsiteY6" fmla="*/ 206375 h 336550"/>
                  <a:gd name="connsiteX7" fmla="*/ 135457 w 138113"/>
                  <a:gd name="connsiteY7" fmla="*/ 214264 h 336550"/>
                  <a:gd name="connsiteX8" fmla="*/ 127489 w 138113"/>
                  <a:gd name="connsiteY8" fmla="*/ 216894 h 336550"/>
                  <a:gd name="connsiteX9" fmla="*/ 120849 w 138113"/>
                  <a:gd name="connsiteY9" fmla="*/ 214264 h 336550"/>
                  <a:gd name="connsiteX10" fmla="*/ 118193 w 138113"/>
                  <a:gd name="connsiteY10" fmla="*/ 206375 h 336550"/>
                  <a:gd name="connsiteX11" fmla="*/ 118193 w 138113"/>
                  <a:gd name="connsiteY11" fmla="*/ 116962 h 336550"/>
                  <a:gd name="connsiteX12" fmla="*/ 115537 w 138113"/>
                  <a:gd name="connsiteY12" fmla="*/ 114332 h 336550"/>
                  <a:gd name="connsiteX13" fmla="*/ 111553 w 138113"/>
                  <a:gd name="connsiteY13" fmla="*/ 113017 h 336550"/>
                  <a:gd name="connsiteX14" fmla="*/ 107569 w 138113"/>
                  <a:gd name="connsiteY14" fmla="*/ 114332 h 336550"/>
                  <a:gd name="connsiteX15" fmla="*/ 106241 w 138113"/>
                  <a:gd name="connsiteY15" fmla="*/ 116962 h 336550"/>
                  <a:gd name="connsiteX16" fmla="*/ 106241 w 138113"/>
                  <a:gd name="connsiteY16" fmla="*/ 322086 h 336550"/>
                  <a:gd name="connsiteX17" fmla="*/ 100929 w 138113"/>
                  <a:gd name="connsiteY17" fmla="*/ 332605 h 336550"/>
                  <a:gd name="connsiteX18" fmla="*/ 90305 w 138113"/>
                  <a:gd name="connsiteY18" fmla="*/ 336550 h 336550"/>
                  <a:gd name="connsiteX19" fmla="*/ 79681 w 138113"/>
                  <a:gd name="connsiteY19" fmla="*/ 332605 h 336550"/>
                  <a:gd name="connsiteX20" fmla="*/ 75697 w 138113"/>
                  <a:gd name="connsiteY20" fmla="*/ 322086 h 336550"/>
                  <a:gd name="connsiteX21" fmla="*/ 75697 w 138113"/>
                  <a:gd name="connsiteY21" fmla="*/ 195856 h 336550"/>
                  <a:gd name="connsiteX22" fmla="*/ 73041 w 138113"/>
                  <a:gd name="connsiteY22" fmla="*/ 191911 h 336550"/>
                  <a:gd name="connsiteX23" fmla="*/ 69057 w 138113"/>
                  <a:gd name="connsiteY23" fmla="*/ 190596 h 336550"/>
                  <a:gd name="connsiteX24" fmla="*/ 65073 w 138113"/>
                  <a:gd name="connsiteY24" fmla="*/ 191911 h 336550"/>
                  <a:gd name="connsiteX25" fmla="*/ 62417 w 138113"/>
                  <a:gd name="connsiteY25" fmla="*/ 195856 h 336550"/>
                  <a:gd name="connsiteX26" fmla="*/ 62417 w 138113"/>
                  <a:gd name="connsiteY26" fmla="*/ 241877 h 336550"/>
                  <a:gd name="connsiteX27" fmla="*/ 62417 w 138113"/>
                  <a:gd name="connsiteY27" fmla="*/ 322086 h 336550"/>
                  <a:gd name="connsiteX28" fmla="*/ 57105 w 138113"/>
                  <a:gd name="connsiteY28" fmla="*/ 332605 h 336550"/>
                  <a:gd name="connsiteX29" fmla="*/ 46480 w 138113"/>
                  <a:gd name="connsiteY29" fmla="*/ 336550 h 336550"/>
                  <a:gd name="connsiteX30" fmla="*/ 35856 w 138113"/>
                  <a:gd name="connsiteY30" fmla="*/ 332605 h 336550"/>
                  <a:gd name="connsiteX31" fmla="*/ 31872 w 138113"/>
                  <a:gd name="connsiteY31" fmla="*/ 322086 h 336550"/>
                  <a:gd name="connsiteX32" fmla="*/ 31872 w 138113"/>
                  <a:gd name="connsiteY32" fmla="*/ 116962 h 336550"/>
                  <a:gd name="connsiteX33" fmla="*/ 29216 w 138113"/>
                  <a:gd name="connsiteY33" fmla="*/ 114332 h 336550"/>
                  <a:gd name="connsiteX34" fmla="*/ 26560 w 138113"/>
                  <a:gd name="connsiteY34" fmla="*/ 113017 h 336550"/>
                  <a:gd name="connsiteX35" fmla="*/ 22576 w 138113"/>
                  <a:gd name="connsiteY35" fmla="*/ 114332 h 336550"/>
                  <a:gd name="connsiteX36" fmla="*/ 19920 w 138113"/>
                  <a:gd name="connsiteY36" fmla="*/ 116962 h 336550"/>
                  <a:gd name="connsiteX37" fmla="*/ 19920 w 138113"/>
                  <a:gd name="connsiteY37" fmla="*/ 206375 h 336550"/>
                  <a:gd name="connsiteX38" fmla="*/ 17264 w 138113"/>
                  <a:gd name="connsiteY38" fmla="*/ 214264 h 336550"/>
                  <a:gd name="connsiteX39" fmla="*/ 10624 w 138113"/>
                  <a:gd name="connsiteY39" fmla="*/ 216894 h 336550"/>
                  <a:gd name="connsiteX40" fmla="*/ 2656 w 138113"/>
                  <a:gd name="connsiteY40" fmla="*/ 214264 h 336550"/>
                  <a:gd name="connsiteX41" fmla="*/ 0 w 138113"/>
                  <a:gd name="connsiteY41" fmla="*/ 206375 h 336550"/>
                  <a:gd name="connsiteX42" fmla="*/ 0 w 138113"/>
                  <a:gd name="connsiteY42" fmla="*/ 111702 h 336550"/>
                  <a:gd name="connsiteX43" fmla="*/ 1328 w 138113"/>
                  <a:gd name="connsiteY43" fmla="*/ 98553 h 336550"/>
                  <a:gd name="connsiteX44" fmla="*/ 7968 w 138113"/>
                  <a:gd name="connsiteY44" fmla="*/ 86719 h 336550"/>
                  <a:gd name="connsiteX45" fmla="*/ 17264 w 138113"/>
                  <a:gd name="connsiteY45" fmla="*/ 78830 h 336550"/>
                  <a:gd name="connsiteX46" fmla="*/ 30544 w 138113"/>
                  <a:gd name="connsiteY46" fmla="*/ 76200 h 336550"/>
                  <a:gd name="connsiteX47" fmla="*/ 69057 w 138113"/>
                  <a:gd name="connsiteY47" fmla="*/ 0 h 336550"/>
                  <a:gd name="connsiteX48" fmla="*/ 92489 w 138113"/>
                  <a:gd name="connsiteY48" fmla="*/ 9335 h 336550"/>
                  <a:gd name="connsiteX49" fmla="*/ 101601 w 138113"/>
                  <a:gd name="connsiteY49" fmla="*/ 33338 h 336550"/>
                  <a:gd name="connsiteX50" fmla="*/ 98998 w 138113"/>
                  <a:gd name="connsiteY50" fmla="*/ 46673 h 336550"/>
                  <a:gd name="connsiteX51" fmla="*/ 92489 w 138113"/>
                  <a:gd name="connsiteY51" fmla="*/ 57341 h 336550"/>
                  <a:gd name="connsiteX52" fmla="*/ 82075 w 138113"/>
                  <a:gd name="connsiteY52" fmla="*/ 64008 h 336550"/>
                  <a:gd name="connsiteX53" fmla="*/ 69057 w 138113"/>
                  <a:gd name="connsiteY53" fmla="*/ 66675 h 336550"/>
                  <a:gd name="connsiteX54" fmla="*/ 56040 w 138113"/>
                  <a:gd name="connsiteY54" fmla="*/ 64008 h 336550"/>
                  <a:gd name="connsiteX55" fmla="*/ 45625 w 138113"/>
                  <a:gd name="connsiteY55" fmla="*/ 57341 h 336550"/>
                  <a:gd name="connsiteX56" fmla="*/ 39117 w 138113"/>
                  <a:gd name="connsiteY56" fmla="*/ 46673 h 336550"/>
                  <a:gd name="connsiteX57" fmla="*/ 36513 w 138113"/>
                  <a:gd name="connsiteY57" fmla="*/ 33338 h 336550"/>
                  <a:gd name="connsiteX58" fmla="*/ 39117 w 138113"/>
                  <a:gd name="connsiteY58" fmla="*/ 20003 h 336550"/>
                  <a:gd name="connsiteX59" fmla="*/ 45625 w 138113"/>
                  <a:gd name="connsiteY59" fmla="*/ 9335 h 336550"/>
                  <a:gd name="connsiteX60" fmla="*/ 56040 w 138113"/>
                  <a:gd name="connsiteY60" fmla="*/ 2667 h 336550"/>
                  <a:gd name="connsiteX61" fmla="*/ 69057 w 138113"/>
                  <a:gd name="connsiteY61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38113" h="336550">
                    <a:moveTo>
                      <a:pt x="30544" y="76200"/>
                    </a:moveTo>
                    <a:lnTo>
                      <a:pt x="102257" y="76200"/>
                    </a:lnTo>
                    <a:cubicBezTo>
                      <a:pt x="107569" y="76200"/>
                      <a:pt x="112881" y="77515"/>
                      <a:pt x="116865" y="78830"/>
                    </a:cubicBezTo>
                    <a:cubicBezTo>
                      <a:pt x="122177" y="81460"/>
                      <a:pt x="124833" y="84089"/>
                      <a:pt x="128817" y="86719"/>
                    </a:cubicBezTo>
                    <a:cubicBezTo>
                      <a:pt x="131473" y="90664"/>
                      <a:pt x="134129" y="94609"/>
                      <a:pt x="135457" y="98553"/>
                    </a:cubicBezTo>
                    <a:cubicBezTo>
                      <a:pt x="136785" y="102498"/>
                      <a:pt x="138113" y="106443"/>
                      <a:pt x="138113" y="111702"/>
                    </a:cubicBezTo>
                    <a:cubicBezTo>
                      <a:pt x="138113" y="206375"/>
                      <a:pt x="138113" y="206375"/>
                      <a:pt x="138113" y="206375"/>
                    </a:cubicBezTo>
                    <a:cubicBezTo>
                      <a:pt x="138113" y="209005"/>
                      <a:pt x="136785" y="211635"/>
                      <a:pt x="135457" y="214264"/>
                    </a:cubicBezTo>
                    <a:cubicBezTo>
                      <a:pt x="132801" y="215579"/>
                      <a:pt x="130145" y="216894"/>
                      <a:pt x="127489" y="216894"/>
                    </a:cubicBezTo>
                    <a:cubicBezTo>
                      <a:pt x="124833" y="216894"/>
                      <a:pt x="123505" y="215579"/>
                      <a:pt x="120849" y="214264"/>
                    </a:cubicBezTo>
                    <a:cubicBezTo>
                      <a:pt x="118193" y="211635"/>
                      <a:pt x="118193" y="209005"/>
                      <a:pt x="118193" y="206375"/>
                    </a:cubicBezTo>
                    <a:cubicBezTo>
                      <a:pt x="118193" y="116962"/>
                      <a:pt x="118193" y="116962"/>
                      <a:pt x="118193" y="116962"/>
                    </a:cubicBezTo>
                    <a:cubicBezTo>
                      <a:pt x="118193" y="115647"/>
                      <a:pt x="116865" y="114332"/>
                      <a:pt x="115537" y="114332"/>
                    </a:cubicBezTo>
                    <a:cubicBezTo>
                      <a:pt x="114209" y="114332"/>
                      <a:pt x="112881" y="113017"/>
                      <a:pt x="111553" y="113017"/>
                    </a:cubicBezTo>
                    <a:cubicBezTo>
                      <a:pt x="110225" y="113017"/>
                      <a:pt x="110225" y="114332"/>
                      <a:pt x="107569" y="114332"/>
                    </a:cubicBezTo>
                    <a:cubicBezTo>
                      <a:pt x="106241" y="114332"/>
                      <a:pt x="106241" y="115647"/>
                      <a:pt x="106241" y="116962"/>
                    </a:cubicBezTo>
                    <a:cubicBezTo>
                      <a:pt x="106241" y="322086"/>
                      <a:pt x="106241" y="322086"/>
                      <a:pt x="106241" y="322086"/>
                    </a:cubicBezTo>
                    <a:cubicBezTo>
                      <a:pt x="106241" y="326031"/>
                      <a:pt x="104913" y="329976"/>
                      <a:pt x="100929" y="332605"/>
                    </a:cubicBezTo>
                    <a:cubicBezTo>
                      <a:pt x="98273" y="335235"/>
                      <a:pt x="95617" y="336550"/>
                      <a:pt x="90305" y="336550"/>
                    </a:cubicBezTo>
                    <a:cubicBezTo>
                      <a:pt x="86321" y="336550"/>
                      <a:pt x="83665" y="335235"/>
                      <a:pt x="79681" y="332605"/>
                    </a:cubicBezTo>
                    <a:cubicBezTo>
                      <a:pt x="77025" y="328661"/>
                      <a:pt x="75697" y="326031"/>
                      <a:pt x="75697" y="322086"/>
                    </a:cubicBezTo>
                    <a:cubicBezTo>
                      <a:pt x="75697" y="195856"/>
                      <a:pt x="75697" y="195856"/>
                      <a:pt x="75697" y="195856"/>
                    </a:cubicBezTo>
                    <a:cubicBezTo>
                      <a:pt x="75697" y="194541"/>
                      <a:pt x="74369" y="193226"/>
                      <a:pt x="73041" y="191911"/>
                    </a:cubicBezTo>
                    <a:cubicBezTo>
                      <a:pt x="71713" y="191911"/>
                      <a:pt x="70385" y="190596"/>
                      <a:pt x="69057" y="190596"/>
                    </a:cubicBezTo>
                    <a:cubicBezTo>
                      <a:pt x="69057" y="190596"/>
                      <a:pt x="66401" y="191911"/>
                      <a:pt x="65073" y="191911"/>
                    </a:cubicBezTo>
                    <a:cubicBezTo>
                      <a:pt x="62417" y="193226"/>
                      <a:pt x="62417" y="194541"/>
                      <a:pt x="62417" y="195856"/>
                    </a:cubicBezTo>
                    <a:cubicBezTo>
                      <a:pt x="62417" y="241877"/>
                      <a:pt x="62417" y="241877"/>
                      <a:pt x="62417" y="241877"/>
                    </a:cubicBezTo>
                    <a:cubicBezTo>
                      <a:pt x="62417" y="322086"/>
                      <a:pt x="62417" y="322086"/>
                      <a:pt x="62417" y="322086"/>
                    </a:cubicBezTo>
                    <a:cubicBezTo>
                      <a:pt x="62417" y="326031"/>
                      <a:pt x="61089" y="328661"/>
                      <a:pt x="57105" y="332605"/>
                    </a:cubicBezTo>
                    <a:cubicBezTo>
                      <a:pt x="54449" y="335235"/>
                      <a:pt x="50464" y="336550"/>
                      <a:pt x="46480" y="336550"/>
                    </a:cubicBezTo>
                    <a:cubicBezTo>
                      <a:pt x="42496" y="336550"/>
                      <a:pt x="38512" y="335235"/>
                      <a:pt x="35856" y="332605"/>
                    </a:cubicBezTo>
                    <a:cubicBezTo>
                      <a:pt x="33200" y="329976"/>
                      <a:pt x="31872" y="326031"/>
                      <a:pt x="31872" y="322086"/>
                    </a:cubicBezTo>
                    <a:cubicBezTo>
                      <a:pt x="31872" y="116962"/>
                      <a:pt x="31872" y="116962"/>
                      <a:pt x="31872" y="116962"/>
                    </a:cubicBezTo>
                    <a:cubicBezTo>
                      <a:pt x="31872" y="115647"/>
                      <a:pt x="30544" y="114332"/>
                      <a:pt x="29216" y="114332"/>
                    </a:cubicBezTo>
                    <a:cubicBezTo>
                      <a:pt x="27888" y="114332"/>
                      <a:pt x="26560" y="113017"/>
                      <a:pt x="26560" y="113017"/>
                    </a:cubicBezTo>
                    <a:cubicBezTo>
                      <a:pt x="25232" y="113017"/>
                      <a:pt x="23904" y="114332"/>
                      <a:pt x="22576" y="114332"/>
                    </a:cubicBezTo>
                    <a:cubicBezTo>
                      <a:pt x="21248" y="114332"/>
                      <a:pt x="19920" y="115647"/>
                      <a:pt x="19920" y="116962"/>
                    </a:cubicBezTo>
                    <a:cubicBezTo>
                      <a:pt x="19920" y="206375"/>
                      <a:pt x="19920" y="206375"/>
                      <a:pt x="19920" y="206375"/>
                    </a:cubicBezTo>
                    <a:cubicBezTo>
                      <a:pt x="19920" y="209005"/>
                      <a:pt x="19920" y="211635"/>
                      <a:pt x="17264" y="214264"/>
                    </a:cubicBezTo>
                    <a:cubicBezTo>
                      <a:pt x="14608" y="215579"/>
                      <a:pt x="13280" y="216894"/>
                      <a:pt x="10624" y="216894"/>
                    </a:cubicBezTo>
                    <a:cubicBezTo>
                      <a:pt x="7968" y="216894"/>
                      <a:pt x="5312" y="215579"/>
                      <a:pt x="2656" y="214264"/>
                    </a:cubicBezTo>
                    <a:cubicBezTo>
                      <a:pt x="1328" y="211635"/>
                      <a:pt x="0" y="209005"/>
                      <a:pt x="0" y="206375"/>
                    </a:cubicBezTo>
                    <a:cubicBezTo>
                      <a:pt x="0" y="111702"/>
                      <a:pt x="0" y="111702"/>
                      <a:pt x="0" y="111702"/>
                    </a:cubicBezTo>
                    <a:cubicBezTo>
                      <a:pt x="0" y="106443"/>
                      <a:pt x="0" y="102498"/>
                      <a:pt x="1328" y="98553"/>
                    </a:cubicBezTo>
                    <a:cubicBezTo>
                      <a:pt x="2656" y="94609"/>
                      <a:pt x="5312" y="90664"/>
                      <a:pt x="7968" y="86719"/>
                    </a:cubicBezTo>
                    <a:cubicBezTo>
                      <a:pt x="9296" y="84089"/>
                      <a:pt x="13280" y="81460"/>
                      <a:pt x="17264" y="78830"/>
                    </a:cubicBezTo>
                    <a:cubicBezTo>
                      <a:pt x="19920" y="77515"/>
                      <a:pt x="25232" y="76200"/>
                      <a:pt x="30544" y="76200"/>
                    </a:cubicBezTo>
                    <a:close/>
                    <a:moveTo>
                      <a:pt x="69057" y="0"/>
                    </a:moveTo>
                    <a:cubicBezTo>
                      <a:pt x="78169" y="0"/>
                      <a:pt x="85980" y="2667"/>
                      <a:pt x="92489" y="9335"/>
                    </a:cubicBezTo>
                    <a:cubicBezTo>
                      <a:pt x="98998" y="16002"/>
                      <a:pt x="101601" y="24003"/>
                      <a:pt x="101601" y="33338"/>
                    </a:cubicBezTo>
                    <a:cubicBezTo>
                      <a:pt x="101601" y="38672"/>
                      <a:pt x="101601" y="42672"/>
                      <a:pt x="98998" y="46673"/>
                    </a:cubicBezTo>
                    <a:cubicBezTo>
                      <a:pt x="97696" y="50673"/>
                      <a:pt x="95092" y="54674"/>
                      <a:pt x="92489" y="57341"/>
                    </a:cubicBezTo>
                    <a:cubicBezTo>
                      <a:pt x="89885" y="60008"/>
                      <a:pt x="85980" y="62675"/>
                      <a:pt x="82075" y="64008"/>
                    </a:cubicBezTo>
                    <a:cubicBezTo>
                      <a:pt x="78169" y="66675"/>
                      <a:pt x="72962" y="66675"/>
                      <a:pt x="69057" y="66675"/>
                    </a:cubicBezTo>
                    <a:cubicBezTo>
                      <a:pt x="63850" y="66675"/>
                      <a:pt x="59945" y="66675"/>
                      <a:pt x="56040" y="64008"/>
                    </a:cubicBezTo>
                    <a:cubicBezTo>
                      <a:pt x="52134" y="62675"/>
                      <a:pt x="48229" y="60008"/>
                      <a:pt x="45625" y="57341"/>
                    </a:cubicBezTo>
                    <a:cubicBezTo>
                      <a:pt x="43022" y="54674"/>
                      <a:pt x="40418" y="50673"/>
                      <a:pt x="39117" y="46673"/>
                    </a:cubicBezTo>
                    <a:cubicBezTo>
                      <a:pt x="37815" y="42672"/>
                      <a:pt x="36513" y="38672"/>
                      <a:pt x="36513" y="33338"/>
                    </a:cubicBezTo>
                    <a:cubicBezTo>
                      <a:pt x="36513" y="29337"/>
                      <a:pt x="37815" y="25337"/>
                      <a:pt x="39117" y="20003"/>
                    </a:cubicBezTo>
                    <a:cubicBezTo>
                      <a:pt x="40418" y="16002"/>
                      <a:pt x="43022" y="13335"/>
                      <a:pt x="45625" y="9335"/>
                    </a:cubicBezTo>
                    <a:cubicBezTo>
                      <a:pt x="48229" y="6668"/>
                      <a:pt x="52134" y="4001"/>
                      <a:pt x="56040" y="2667"/>
                    </a:cubicBezTo>
                    <a:cubicBezTo>
                      <a:pt x="59945" y="1334"/>
                      <a:pt x="63850" y="0"/>
                      <a:pt x="69057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ValueShape">
                <a:extLst>
                  <a:ext uri="{FF2B5EF4-FFF2-40B4-BE49-F238E27FC236}">
                    <a16:creationId xmlns:a16="http://schemas.microsoft.com/office/drawing/2014/main" id="{3527A79C-11D1-4CB6-9832-CEC4A91F48F7}"/>
                  </a:ext>
                </a:extLst>
              </p:cNvPr>
              <p:cNvSpPr/>
              <p:nvPr/>
            </p:nvSpPr>
            <p:spPr>
              <a:xfrm>
                <a:off x="9633790" y="2961576"/>
                <a:ext cx="201101" cy="490037"/>
              </a:xfrm>
              <a:custGeom>
                <a:avLst/>
                <a:gdLst>
                  <a:gd name="connsiteX0" fmla="*/ 30544 w 138113"/>
                  <a:gd name="connsiteY0" fmla="*/ 76200 h 336550"/>
                  <a:gd name="connsiteX1" fmla="*/ 102257 w 138113"/>
                  <a:gd name="connsiteY1" fmla="*/ 76200 h 336550"/>
                  <a:gd name="connsiteX2" fmla="*/ 116865 w 138113"/>
                  <a:gd name="connsiteY2" fmla="*/ 78830 h 336550"/>
                  <a:gd name="connsiteX3" fmla="*/ 128817 w 138113"/>
                  <a:gd name="connsiteY3" fmla="*/ 86719 h 336550"/>
                  <a:gd name="connsiteX4" fmla="*/ 135457 w 138113"/>
                  <a:gd name="connsiteY4" fmla="*/ 98553 h 336550"/>
                  <a:gd name="connsiteX5" fmla="*/ 138113 w 138113"/>
                  <a:gd name="connsiteY5" fmla="*/ 111702 h 336550"/>
                  <a:gd name="connsiteX6" fmla="*/ 138113 w 138113"/>
                  <a:gd name="connsiteY6" fmla="*/ 206375 h 336550"/>
                  <a:gd name="connsiteX7" fmla="*/ 135457 w 138113"/>
                  <a:gd name="connsiteY7" fmla="*/ 214264 h 336550"/>
                  <a:gd name="connsiteX8" fmla="*/ 127489 w 138113"/>
                  <a:gd name="connsiteY8" fmla="*/ 216894 h 336550"/>
                  <a:gd name="connsiteX9" fmla="*/ 120849 w 138113"/>
                  <a:gd name="connsiteY9" fmla="*/ 214264 h 336550"/>
                  <a:gd name="connsiteX10" fmla="*/ 118193 w 138113"/>
                  <a:gd name="connsiteY10" fmla="*/ 206375 h 336550"/>
                  <a:gd name="connsiteX11" fmla="*/ 118193 w 138113"/>
                  <a:gd name="connsiteY11" fmla="*/ 116962 h 336550"/>
                  <a:gd name="connsiteX12" fmla="*/ 115537 w 138113"/>
                  <a:gd name="connsiteY12" fmla="*/ 114332 h 336550"/>
                  <a:gd name="connsiteX13" fmla="*/ 111553 w 138113"/>
                  <a:gd name="connsiteY13" fmla="*/ 113017 h 336550"/>
                  <a:gd name="connsiteX14" fmla="*/ 107569 w 138113"/>
                  <a:gd name="connsiteY14" fmla="*/ 114332 h 336550"/>
                  <a:gd name="connsiteX15" fmla="*/ 106241 w 138113"/>
                  <a:gd name="connsiteY15" fmla="*/ 116962 h 336550"/>
                  <a:gd name="connsiteX16" fmla="*/ 106241 w 138113"/>
                  <a:gd name="connsiteY16" fmla="*/ 322086 h 336550"/>
                  <a:gd name="connsiteX17" fmla="*/ 100929 w 138113"/>
                  <a:gd name="connsiteY17" fmla="*/ 332605 h 336550"/>
                  <a:gd name="connsiteX18" fmla="*/ 90305 w 138113"/>
                  <a:gd name="connsiteY18" fmla="*/ 336550 h 336550"/>
                  <a:gd name="connsiteX19" fmla="*/ 79681 w 138113"/>
                  <a:gd name="connsiteY19" fmla="*/ 332605 h 336550"/>
                  <a:gd name="connsiteX20" fmla="*/ 75697 w 138113"/>
                  <a:gd name="connsiteY20" fmla="*/ 322086 h 336550"/>
                  <a:gd name="connsiteX21" fmla="*/ 75697 w 138113"/>
                  <a:gd name="connsiteY21" fmla="*/ 195856 h 336550"/>
                  <a:gd name="connsiteX22" fmla="*/ 73041 w 138113"/>
                  <a:gd name="connsiteY22" fmla="*/ 191911 h 336550"/>
                  <a:gd name="connsiteX23" fmla="*/ 69057 w 138113"/>
                  <a:gd name="connsiteY23" fmla="*/ 190596 h 336550"/>
                  <a:gd name="connsiteX24" fmla="*/ 65073 w 138113"/>
                  <a:gd name="connsiteY24" fmla="*/ 191911 h 336550"/>
                  <a:gd name="connsiteX25" fmla="*/ 62417 w 138113"/>
                  <a:gd name="connsiteY25" fmla="*/ 195856 h 336550"/>
                  <a:gd name="connsiteX26" fmla="*/ 62417 w 138113"/>
                  <a:gd name="connsiteY26" fmla="*/ 241877 h 336550"/>
                  <a:gd name="connsiteX27" fmla="*/ 62417 w 138113"/>
                  <a:gd name="connsiteY27" fmla="*/ 322086 h 336550"/>
                  <a:gd name="connsiteX28" fmla="*/ 57105 w 138113"/>
                  <a:gd name="connsiteY28" fmla="*/ 332605 h 336550"/>
                  <a:gd name="connsiteX29" fmla="*/ 46480 w 138113"/>
                  <a:gd name="connsiteY29" fmla="*/ 336550 h 336550"/>
                  <a:gd name="connsiteX30" fmla="*/ 35856 w 138113"/>
                  <a:gd name="connsiteY30" fmla="*/ 332605 h 336550"/>
                  <a:gd name="connsiteX31" fmla="*/ 31872 w 138113"/>
                  <a:gd name="connsiteY31" fmla="*/ 322086 h 336550"/>
                  <a:gd name="connsiteX32" fmla="*/ 31872 w 138113"/>
                  <a:gd name="connsiteY32" fmla="*/ 116962 h 336550"/>
                  <a:gd name="connsiteX33" fmla="*/ 29216 w 138113"/>
                  <a:gd name="connsiteY33" fmla="*/ 114332 h 336550"/>
                  <a:gd name="connsiteX34" fmla="*/ 26560 w 138113"/>
                  <a:gd name="connsiteY34" fmla="*/ 113017 h 336550"/>
                  <a:gd name="connsiteX35" fmla="*/ 22576 w 138113"/>
                  <a:gd name="connsiteY35" fmla="*/ 114332 h 336550"/>
                  <a:gd name="connsiteX36" fmla="*/ 19920 w 138113"/>
                  <a:gd name="connsiteY36" fmla="*/ 116962 h 336550"/>
                  <a:gd name="connsiteX37" fmla="*/ 19920 w 138113"/>
                  <a:gd name="connsiteY37" fmla="*/ 206375 h 336550"/>
                  <a:gd name="connsiteX38" fmla="*/ 17264 w 138113"/>
                  <a:gd name="connsiteY38" fmla="*/ 214264 h 336550"/>
                  <a:gd name="connsiteX39" fmla="*/ 10624 w 138113"/>
                  <a:gd name="connsiteY39" fmla="*/ 216894 h 336550"/>
                  <a:gd name="connsiteX40" fmla="*/ 2656 w 138113"/>
                  <a:gd name="connsiteY40" fmla="*/ 214264 h 336550"/>
                  <a:gd name="connsiteX41" fmla="*/ 0 w 138113"/>
                  <a:gd name="connsiteY41" fmla="*/ 206375 h 336550"/>
                  <a:gd name="connsiteX42" fmla="*/ 0 w 138113"/>
                  <a:gd name="connsiteY42" fmla="*/ 111702 h 336550"/>
                  <a:gd name="connsiteX43" fmla="*/ 1328 w 138113"/>
                  <a:gd name="connsiteY43" fmla="*/ 98553 h 336550"/>
                  <a:gd name="connsiteX44" fmla="*/ 7968 w 138113"/>
                  <a:gd name="connsiteY44" fmla="*/ 86719 h 336550"/>
                  <a:gd name="connsiteX45" fmla="*/ 17264 w 138113"/>
                  <a:gd name="connsiteY45" fmla="*/ 78830 h 336550"/>
                  <a:gd name="connsiteX46" fmla="*/ 30544 w 138113"/>
                  <a:gd name="connsiteY46" fmla="*/ 76200 h 336550"/>
                  <a:gd name="connsiteX47" fmla="*/ 69057 w 138113"/>
                  <a:gd name="connsiteY47" fmla="*/ 0 h 336550"/>
                  <a:gd name="connsiteX48" fmla="*/ 92489 w 138113"/>
                  <a:gd name="connsiteY48" fmla="*/ 9335 h 336550"/>
                  <a:gd name="connsiteX49" fmla="*/ 101601 w 138113"/>
                  <a:gd name="connsiteY49" fmla="*/ 33338 h 336550"/>
                  <a:gd name="connsiteX50" fmla="*/ 98998 w 138113"/>
                  <a:gd name="connsiteY50" fmla="*/ 46673 h 336550"/>
                  <a:gd name="connsiteX51" fmla="*/ 92489 w 138113"/>
                  <a:gd name="connsiteY51" fmla="*/ 57341 h 336550"/>
                  <a:gd name="connsiteX52" fmla="*/ 82075 w 138113"/>
                  <a:gd name="connsiteY52" fmla="*/ 64008 h 336550"/>
                  <a:gd name="connsiteX53" fmla="*/ 69057 w 138113"/>
                  <a:gd name="connsiteY53" fmla="*/ 66675 h 336550"/>
                  <a:gd name="connsiteX54" fmla="*/ 56040 w 138113"/>
                  <a:gd name="connsiteY54" fmla="*/ 64008 h 336550"/>
                  <a:gd name="connsiteX55" fmla="*/ 45625 w 138113"/>
                  <a:gd name="connsiteY55" fmla="*/ 57341 h 336550"/>
                  <a:gd name="connsiteX56" fmla="*/ 39117 w 138113"/>
                  <a:gd name="connsiteY56" fmla="*/ 46673 h 336550"/>
                  <a:gd name="connsiteX57" fmla="*/ 36513 w 138113"/>
                  <a:gd name="connsiteY57" fmla="*/ 33338 h 336550"/>
                  <a:gd name="connsiteX58" fmla="*/ 39117 w 138113"/>
                  <a:gd name="connsiteY58" fmla="*/ 20003 h 336550"/>
                  <a:gd name="connsiteX59" fmla="*/ 45625 w 138113"/>
                  <a:gd name="connsiteY59" fmla="*/ 9335 h 336550"/>
                  <a:gd name="connsiteX60" fmla="*/ 56040 w 138113"/>
                  <a:gd name="connsiteY60" fmla="*/ 2667 h 336550"/>
                  <a:gd name="connsiteX61" fmla="*/ 69057 w 138113"/>
                  <a:gd name="connsiteY61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38113" h="336550">
                    <a:moveTo>
                      <a:pt x="30544" y="76200"/>
                    </a:moveTo>
                    <a:lnTo>
                      <a:pt x="102257" y="76200"/>
                    </a:lnTo>
                    <a:cubicBezTo>
                      <a:pt x="107569" y="76200"/>
                      <a:pt x="112881" y="77515"/>
                      <a:pt x="116865" y="78830"/>
                    </a:cubicBezTo>
                    <a:cubicBezTo>
                      <a:pt x="122177" y="81460"/>
                      <a:pt x="124833" y="84089"/>
                      <a:pt x="128817" y="86719"/>
                    </a:cubicBezTo>
                    <a:cubicBezTo>
                      <a:pt x="131473" y="90664"/>
                      <a:pt x="134129" y="94609"/>
                      <a:pt x="135457" y="98553"/>
                    </a:cubicBezTo>
                    <a:cubicBezTo>
                      <a:pt x="136785" y="102498"/>
                      <a:pt x="138113" y="106443"/>
                      <a:pt x="138113" y="111702"/>
                    </a:cubicBezTo>
                    <a:cubicBezTo>
                      <a:pt x="138113" y="206375"/>
                      <a:pt x="138113" y="206375"/>
                      <a:pt x="138113" y="206375"/>
                    </a:cubicBezTo>
                    <a:cubicBezTo>
                      <a:pt x="138113" y="209005"/>
                      <a:pt x="136785" y="211635"/>
                      <a:pt x="135457" y="214264"/>
                    </a:cubicBezTo>
                    <a:cubicBezTo>
                      <a:pt x="132801" y="215579"/>
                      <a:pt x="130145" y="216894"/>
                      <a:pt x="127489" y="216894"/>
                    </a:cubicBezTo>
                    <a:cubicBezTo>
                      <a:pt x="124833" y="216894"/>
                      <a:pt x="123505" y="215579"/>
                      <a:pt x="120849" y="214264"/>
                    </a:cubicBezTo>
                    <a:cubicBezTo>
                      <a:pt x="118193" y="211635"/>
                      <a:pt x="118193" y="209005"/>
                      <a:pt x="118193" y="206375"/>
                    </a:cubicBezTo>
                    <a:cubicBezTo>
                      <a:pt x="118193" y="116962"/>
                      <a:pt x="118193" y="116962"/>
                      <a:pt x="118193" y="116962"/>
                    </a:cubicBezTo>
                    <a:cubicBezTo>
                      <a:pt x="118193" y="115647"/>
                      <a:pt x="116865" y="114332"/>
                      <a:pt x="115537" y="114332"/>
                    </a:cubicBezTo>
                    <a:cubicBezTo>
                      <a:pt x="114209" y="114332"/>
                      <a:pt x="112881" y="113017"/>
                      <a:pt x="111553" y="113017"/>
                    </a:cubicBezTo>
                    <a:cubicBezTo>
                      <a:pt x="110225" y="113017"/>
                      <a:pt x="110225" y="114332"/>
                      <a:pt x="107569" y="114332"/>
                    </a:cubicBezTo>
                    <a:cubicBezTo>
                      <a:pt x="106241" y="114332"/>
                      <a:pt x="106241" y="115647"/>
                      <a:pt x="106241" y="116962"/>
                    </a:cubicBezTo>
                    <a:cubicBezTo>
                      <a:pt x="106241" y="322086"/>
                      <a:pt x="106241" y="322086"/>
                      <a:pt x="106241" y="322086"/>
                    </a:cubicBezTo>
                    <a:cubicBezTo>
                      <a:pt x="106241" y="326031"/>
                      <a:pt x="104913" y="329976"/>
                      <a:pt x="100929" y="332605"/>
                    </a:cubicBezTo>
                    <a:cubicBezTo>
                      <a:pt x="98273" y="335235"/>
                      <a:pt x="95617" y="336550"/>
                      <a:pt x="90305" y="336550"/>
                    </a:cubicBezTo>
                    <a:cubicBezTo>
                      <a:pt x="86321" y="336550"/>
                      <a:pt x="83665" y="335235"/>
                      <a:pt x="79681" y="332605"/>
                    </a:cubicBezTo>
                    <a:cubicBezTo>
                      <a:pt x="77025" y="328661"/>
                      <a:pt x="75697" y="326031"/>
                      <a:pt x="75697" y="322086"/>
                    </a:cubicBezTo>
                    <a:cubicBezTo>
                      <a:pt x="75697" y="195856"/>
                      <a:pt x="75697" y="195856"/>
                      <a:pt x="75697" y="195856"/>
                    </a:cubicBezTo>
                    <a:cubicBezTo>
                      <a:pt x="75697" y="194541"/>
                      <a:pt x="74369" y="193226"/>
                      <a:pt x="73041" y="191911"/>
                    </a:cubicBezTo>
                    <a:cubicBezTo>
                      <a:pt x="71713" y="191911"/>
                      <a:pt x="70385" y="190596"/>
                      <a:pt x="69057" y="190596"/>
                    </a:cubicBezTo>
                    <a:cubicBezTo>
                      <a:pt x="69057" y="190596"/>
                      <a:pt x="66401" y="191911"/>
                      <a:pt x="65073" y="191911"/>
                    </a:cubicBezTo>
                    <a:cubicBezTo>
                      <a:pt x="62417" y="193226"/>
                      <a:pt x="62417" y="194541"/>
                      <a:pt x="62417" y="195856"/>
                    </a:cubicBezTo>
                    <a:cubicBezTo>
                      <a:pt x="62417" y="241877"/>
                      <a:pt x="62417" y="241877"/>
                      <a:pt x="62417" y="241877"/>
                    </a:cubicBezTo>
                    <a:cubicBezTo>
                      <a:pt x="62417" y="322086"/>
                      <a:pt x="62417" y="322086"/>
                      <a:pt x="62417" y="322086"/>
                    </a:cubicBezTo>
                    <a:cubicBezTo>
                      <a:pt x="62417" y="326031"/>
                      <a:pt x="61089" y="328661"/>
                      <a:pt x="57105" y="332605"/>
                    </a:cubicBezTo>
                    <a:cubicBezTo>
                      <a:pt x="54449" y="335235"/>
                      <a:pt x="50464" y="336550"/>
                      <a:pt x="46480" y="336550"/>
                    </a:cubicBezTo>
                    <a:cubicBezTo>
                      <a:pt x="42496" y="336550"/>
                      <a:pt x="38512" y="335235"/>
                      <a:pt x="35856" y="332605"/>
                    </a:cubicBezTo>
                    <a:cubicBezTo>
                      <a:pt x="33200" y="329976"/>
                      <a:pt x="31872" y="326031"/>
                      <a:pt x="31872" y="322086"/>
                    </a:cubicBezTo>
                    <a:cubicBezTo>
                      <a:pt x="31872" y="116962"/>
                      <a:pt x="31872" y="116962"/>
                      <a:pt x="31872" y="116962"/>
                    </a:cubicBezTo>
                    <a:cubicBezTo>
                      <a:pt x="31872" y="115647"/>
                      <a:pt x="30544" y="114332"/>
                      <a:pt x="29216" y="114332"/>
                    </a:cubicBezTo>
                    <a:cubicBezTo>
                      <a:pt x="27888" y="114332"/>
                      <a:pt x="26560" y="113017"/>
                      <a:pt x="26560" y="113017"/>
                    </a:cubicBezTo>
                    <a:cubicBezTo>
                      <a:pt x="25232" y="113017"/>
                      <a:pt x="23904" y="114332"/>
                      <a:pt x="22576" y="114332"/>
                    </a:cubicBezTo>
                    <a:cubicBezTo>
                      <a:pt x="21248" y="114332"/>
                      <a:pt x="19920" y="115647"/>
                      <a:pt x="19920" y="116962"/>
                    </a:cubicBezTo>
                    <a:cubicBezTo>
                      <a:pt x="19920" y="206375"/>
                      <a:pt x="19920" y="206375"/>
                      <a:pt x="19920" y="206375"/>
                    </a:cubicBezTo>
                    <a:cubicBezTo>
                      <a:pt x="19920" y="209005"/>
                      <a:pt x="19920" y="211635"/>
                      <a:pt x="17264" y="214264"/>
                    </a:cubicBezTo>
                    <a:cubicBezTo>
                      <a:pt x="14608" y="215579"/>
                      <a:pt x="13280" y="216894"/>
                      <a:pt x="10624" y="216894"/>
                    </a:cubicBezTo>
                    <a:cubicBezTo>
                      <a:pt x="7968" y="216894"/>
                      <a:pt x="5312" y="215579"/>
                      <a:pt x="2656" y="214264"/>
                    </a:cubicBezTo>
                    <a:cubicBezTo>
                      <a:pt x="1328" y="211635"/>
                      <a:pt x="0" y="209005"/>
                      <a:pt x="0" y="206375"/>
                    </a:cubicBezTo>
                    <a:cubicBezTo>
                      <a:pt x="0" y="111702"/>
                      <a:pt x="0" y="111702"/>
                      <a:pt x="0" y="111702"/>
                    </a:cubicBezTo>
                    <a:cubicBezTo>
                      <a:pt x="0" y="106443"/>
                      <a:pt x="0" y="102498"/>
                      <a:pt x="1328" y="98553"/>
                    </a:cubicBezTo>
                    <a:cubicBezTo>
                      <a:pt x="2656" y="94609"/>
                      <a:pt x="5312" y="90664"/>
                      <a:pt x="7968" y="86719"/>
                    </a:cubicBezTo>
                    <a:cubicBezTo>
                      <a:pt x="9296" y="84089"/>
                      <a:pt x="13280" y="81460"/>
                      <a:pt x="17264" y="78830"/>
                    </a:cubicBezTo>
                    <a:cubicBezTo>
                      <a:pt x="19920" y="77515"/>
                      <a:pt x="25232" y="76200"/>
                      <a:pt x="30544" y="76200"/>
                    </a:cubicBezTo>
                    <a:close/>
                    <a:moveTo>
                      <a:pt x="69057" y="0"/>
                    </a:moveTo>
                    <a:cubicBezTo>
                      <a:pt x="78169" y="0"/>
                      <a:pt x="85980" y="2667"/>
                      <a:pt x="92489" y="9335"/>
                    </a:cubicBezTo>
                    <a:cubicBezTo>
                      <a:pt x="98998" y="16002"/>
                      <a:pt x="101601" y="24003"/>
                      <a:pt x="101601" y="33338"/>
                    </a:cubicBezTo>
                    <a:cubicBezTo>
                      <a:pt x="101601" y="38672"/>
                      <a:pt x="101601" y="42672"/>
                      <a:pt x="98998" y="46673"/>
                    </a:cubicBezTo>
                    <a:cubicBezTo>
                      <a:pt x="97696" y="50673"/>
                      <a:pt x="95092" y="54674"/>
                      <a:pt x="92489" y="57341"/>
                    </a:cubicBezTo>
                    <a:cubicBezTo>
                      <a:pt x="89885" y="60008"/>
                      <a:pt x="85980" y="62675"/>
                      <a:pt x="82075" y="64008"/>
                    </a:cubicBezTo>
                    <a:cubicBezTo>
                      <a:pt x="78169" y="66675"/>
                      <a:pt x="72962" y="66675"/>
                      <a:pt x="69057" y="66675"/>
                    </a:cubicBezTo>
                    <a:cubicBezTo>
                      <a:pt x="63850" y="66675"/>
                      <a:pt x="59945" y="66675"/>
                      <a:pt x="56040" y="64008"/>
                    </a:cubicBezTo>
                    <a:cubicBezTo>
                      <a:pt x="52134" y="62675"/>
                      <a:pt x="48229" y="60008"/>
                      <a:pt x="45625" y="57341"/>
                    </a:cubicBezTo>
                    <a:cubicBezTo>
                      <a:pt x="43022" y="54674"/>
                      <a:pt x="40418" y="50673"/>
                      <a:pt x="39117" y="46673"/>
                    </a:cubicBezTo>
                    <a:cubicBezTo>
                      <a:pt x="37815" y="42672"/>
                      <a:pt x="36513" y="38672"/>
                      <a:pt x="36513" y="33338"/>
                    </a:cubicBezTo>
                    <a:cubicBezTo>
                      <a:pt x="36513" y="29337"/>
                      <a:pt x="37815" y="25337"/>
                      <a:pt x="39117" y="20003"/>
                    </a:cubicBezTo>
                    <a:cubicBezTo>
                      <a:pt x="40418" y="16002"/>
                      <a:pt x="43022" y="13335"/>
                      <a:pt x="45625" y="9335"/>
                    </a:cubicBezTo>
                    <a:cubicBezTo>
                      <a:pt x="48229" y="6668"/>
                      <a:pt x="52134" y="4001"/>
                      <a:pt x="56040" y="2667"/>
                    </a:cubicBezTo>
                    <a:cubicBezTo>
                      <a:pt x="59945" y="1334"/>
                      <a:pt x="63850" y="0"/>
                      <a:pt x="69057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ValueShape">
                <a:extLst>
                  <a:ext uri="{FF2B5EF4-FFF2-40B4-BE49-F238E27FC236}">
                    <a16:creationId xmlns:a16="http://schemas.microsoft.com/office/drawing/2014/main" id="{408D2875-96AD-4318-86CB-5622282B9E18}"/>
                  </a:ext>
                </a:extLst>
              </p:cNvPr>
              <p:cNvSpPr/>
              <p:nvPr/>
            </p:nvSpPr>
            <p:spPr>
              <a:xfrm>
                <a:off x="9885034" y="2961576"/>
                <a:ext cx="201101" cy="490037"/>
              </a:xfrm>
              <a:custGeom>
                <a:avLst/>
                <a:gdLst>
                  <a:gd name="connsiteX0" fmla="*/ 30544 w 138113"/>
                  <a:gd name="connsiteY0" fmla="*/ 76200 h 336550"/>
                  <a:gd name="connsiteX1" fmla="*/ 102257 w 138113"/>
                  <a:gd name="connsiteY1" fmla="*/ 76200 h 336550"/>
                  <a:gd name="connsiteX2" fmla="*/ 116865 w 138113"/>
                  <a:gd name="connsiteY2" fmla="*/ 78830 h 336550"/>
                  <a:gd name="connsiteX3" fmla="*/ 128817 w 138113"/>
                  <a:gd name="connsiteY3" fmla="*/ 86719 h 336550"/>
                  <a:gd name="connsiteX4" fmla="*/ 135457 w 138113"/>
                  <a:gd name="connsiteY4" fmla="*/ 98553 h 336550"/>
                  <a:gd name="connsiteX5" fmla="*/ 138113 w 138113"/>
                  <a:gd name="connsiteY5" fmla="*/ 111702 h 336550"/>
                  <a:gd name="connsiteX6" fmla="*/ 138113 w 138113"/>
                  <a:gd name="connsiteY6" fmla="*/ 206375 h 336550"/>
                  <a:gd name="connsiteX7" fmla="*/ 135457 w 138113"/>
                  <a:gd name="connsiteY7" fmla="*/ 214264 h 336550"/>
                  <a:gd name="connsiteX8" fmla="*/ 127489 w 138113"/>
                  <a:gd name="connsiteY8" fmla="*/ 216894 h 336550"/>
                  <a:gd name="connsiteX9" fmla="*/ 120849 w 138113"/>
                  <a:gd name="connsiteY9" fmla="*/ 214264 h 336550"/>
                  <a:gd name="connsiteX10" fmla="*/ 118193 w 138113"/>
                  <a:gd name="connsiteY10" fmla="*/ 206375 h 336550"/>
                  <a:gd name="connsiteX11" fmla="*/ 118193 w 138113"/>
                  <a:gd name="connsiteY11" fmla="*/ 116962 h 336550"/>
                  <a:gd name="connsiteX12" fmla="*/ 115537 w 138113"/>
                  <a:gd name="connsiteY12" fmla="*/ 114332 h 336550"/>
                  <a:gd name="connsiteX13" fmla="*/ 111553 w 138113"/>
                  <a:gd name="connsiteY13" fmla="*/ 113017 h 336550"/>
                  <a:gd name="connsiteX14" fmla="*/ 107569 w 138113"/>
                  <a:gd name="connsiteY14" fmla="*/ 114332 h 336550"/>
                  <a:gd name="connsiteX15" fmla="*/ 106241 w 138113"/>
                  <a:gd name="connsiteY15" fmla="*/ 116962 h 336550"/>
                  <a:gd name="connsiteX16" fmla="*/ 106241 w 138113"/>
                  <a:gd name="connsiteY16" fmla="*/ 322086 h 336550"/>
                  <a:gd name="connsiteX17" fmla="*/ 100929 w 138113"/>
                  <a:gd name="connsiteY17" fmla="*/ 332605 h 336550"/>
                  <a:gd name="connsiteX18" fmla="*/ 90305 w 138113"/>
                  <a:gd name="connsiteY18" fmla="*/ 336550 h 336550"/>
                  <a:gd name="connsiteX19" fmla="*/ 79681 w 138113"/>
                  <a:gd name="connsiteY19" fmla="*/ 332605 h 336550"/>
                  <a:gd name="connsiteX20" fmla="*/ 75697 w 138113"/>
                  <a:gd name="connsiteY20" fmla="*/ 322086 h 336550"/>
                  <a:gd name="connsiteX21" fmla="*/ 75697 w 138113"/>
                  <a:gd name="connsiteY21" fmla="*/ 195856 h 336550"/>
                  <a:gd name="connsiteX22" fmla="*/ 73041 w 138113"/>
                  <a:gd name="connsiteY22" fmla="*/ 191911 h 336550"/>
                  <a:gd name="connsiteX23" fmla="*/ 69057 w 138113"/>
                  <a:gd name="connsiteY23" fmla="*/ 190596 h 336550"/>
                  <a:gd name="connsiteX24" fmla="*/ 65073 w 138113"/>
                  <a:gd name="connsiteY24" fmla="*/ 191911 h 336550"/>
                  <a:gd name="connsiteX25" fmla="*/ 62417 w 138113"/>
                  <a:gd name="connsiteY25" fmla="*/ 195856 h 336550"/>
                  <a:gd name="connsiteX26" fmla="*/ 62417 w 138113"/>
                  <a:gd name="connsiteY26" fmla="*/ 241877 h 336550"/>
                  <a:gd name="connsiteX27" fmla="*/ 62417 w 138113"/>
                  <a:gd name="connsiteY27" fmla="*/ 322086 h 336550"/>
                  <a:gd name="connsiteX28" fmla="*/ 57105 w 138113"/>
                  <a:gd name="connsiteY28" fmla="*/ 332605 h 336550"/>
                  <a:gd name="connsiteX29" fmla="*/ 46480 w 138113"/>
                  <a:gd name="connsiteY29" fmla="*/ 336550 h 336550"/>
                  <a:gd name="connsiteX30" fmla="*/ 35856 w 138113"/>
                  <a:gd name="connsiteY30" fmla="*/ 332605 h 336550"/>
                  <a:gd name="connsiteX31" fmla="*/ 31872 w 138113"/>
                  <a:gd name="connsiteY31" fmla="*/ 322086 h 336550"/>
                  <a:gd name="connsiteX32" fmla="*/ 31872 w 138113"/>
                  <a:gd name="connsiteY32" fmla="*/ 116962 h 336550"/>
                  <a:gd name="connsiteX33" fmla="*/ 29216 w 138113"/>
                  <a:gd name="connsiteY33" fmla="*/ 114332 h 336550"/>
                  <a:gd name="connsiteX34" fmla="*/ 26560 w 138113"/>
                  <a:gd name="connsiteY34" fmla="*/ 113017 h 336550"/>
                  <a:gd name="connsiteX35" fmla="*/ 22576 w 138113"/>
                  <a:gd name="connsiteY35" fmla="*/ 114332 h 336550"/>
                  <a:gd name="connsiteX36" fmla="*/ 19920 w 138113"/>
                  <a:gd name="connsiteY36" fmla="*/ 116962 h 336550"/>
                  <a:gd name="connsiteX37" fmla="*/ 19920 w 138113"/>
                  <a:gd name="connsiteY37" fmla="*/ 206375 h 336550"/>
                  <a:gd name="connsiteX38" fmla="*/ 17264 w 138113"/>
                  <a:gd name="connsiteY38" fmla="*/ 214264 h 336550"/>
                  <a:gd name="connsiteX39" fmla="*/ 10624 w 138113"/>
                  <a:gd name="connsiteY39" fmla="*/ 216894 h 336550"/>
                  <a:gd name="connsiteX40" fmla="*/ 2656 w 138113"/>
                  <a:gd name="connsiteY40" fmla="*/ 214264 h 336550"/>
                  <a:gd name="connsiteX41" fmla="*/ 0 w 138113"/>
                  <a:gd name="connsiteY41" fmla="*/ 206375 h 336550"/>
                  <a:gd name="connsiteX42" fmla="*/ 0 w 138113"/>
                  <a:gd name="connsiteY42" fmla="*/ 111702 h 336550"/>
                  <a:gd name="connsiteX43" fmla="*/ 1328 w 138113"/>
                  <a:gd name="connsiteY43" fmla="*/ 98553 h 336550"/>
                  <a:gd name="connsiteX44" fmla="*/ 7968 w 138113"/>
                  <a:gd name="connsiteY44" fmla="*/ 86719 h 336550"/>
                  <a:gd name="connsiteX45" fmla="*/ 17264 w 138113"/>
                  <a:gd name="connsiteY45" fmla="*/ 78830 h 336550"/>
                  <a:gd name="connsiteX46" fmla="*/ 30544 w 138113"/>
                  <a:gd name="connsiteY46" fmla="*/ 76200 h 336550"/>
                  <a:gd name="connsiteX47" fmla="*/ 69057 w 138113"/>
                  <a:gd name="connsiteY47" fmla="*/ 0 h 336550"/>
                  <a:gd name="connsiteX48" fmla="*/ 92489 w 138113"/>
                  <a:gd name="connsiteY48" fmla="*/ 9335 h 336550"/>
                  <a:gd name="connsiteX49" fmla="*/ 101601 w 138113"/>
                  <a:gd name="connsiteY49" fmla="*/ 33338 h 336550"/>
                  <a:gd name="connsiteX50" fmla="*/ 98998 w 138113"/>
                  <a:gd name="connsiteY50" fmla="*/ 46673 h 336550"/>
                  <a:gd name="connsiteX51" fmla="*/ 92489 w 138113"/>
                  <a:gd name="connsiteY51" fmla="*/ 57341 h 336550"/>
                  <a:gd name="connsiteX52" fmla="*/ 82075 w 138113"/>
                  <a:gd name="connsiteY52" fmla="*/ 64008 h 336550"/>
                  <a:gd name="connsiteX53" fmla="*/ 69057 w 138113"/>
                  <a:gd name="connsiteY53" fmla="*/ 66675 h 336550"/>
                  <a:gd name="connsiteX54" fmla="*/ 56040 w 138113"/>
                  <a:gd name="connsiteY54" fmla="*/ 64008 h 336550"/>
                  <a:gd name="connsiteX55" fmla="*/ 45625 w 138113"/>
                  <a:gd name="connsiteY55" fmla="*/ 57341 h 336550"/>
                  <a:gd name="connsiteX56" fmla="*/ 39117 w 138113"/>
                  <a:gd name="connsiteY56" fmla="*/ 46673 h 336550"/>
                  <a:gd name="connsiteX57" fmla="*/ 36513 w 138113"/>
                  <a:gd name="connsiteY57" fmla="*/ 33338 h 336550"/>
                  <a:gd name="connsiteX58" fmla="*/ 39117 w 138113"/>
                  <a:gd name="connsiteY58" fmla="*/ 20003 h 336550"/>
                  <a:gd name="connsiteX59" fmla="*/ 45625 w 138113"/>
                  <a:gd name="connsiteY59" fmla="*/ 9335 h 336550"/>
                  <a:gd name="connsiteX60" fmla="*/ 56040 w 138113"/>
                  <a:gd name="connsiteY60" fmla="*/ 2667 h 336550"/>
                  <a:gd name="connsiteX61" fmla="*/ 69057 w 138113"/>
                  <a:gd name="connsiteY61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38113" h="336550">
                    <a:moveTo>
                      <a:pt x="30544" y="76200"/>
                    </a:moveTo>
                    <a:lnTo>
                      <a:pt x="102257" y="76200"/>
                    </a:lnTo>
                    <a:cubicBezTo>
                      <a:pt x="107569" y="76200"/>
                      <a:pt x="112881" y="77515"/>
                      <a:pt x="116865" y="78830"/>
                    </a:cubicBezTo>
                    <a:cubicBezTo>
                      <a:pt x="122177" y="81460"/>
                      <a:pt x="124833" y="84089"/>
                      <a:pt x="128817" y="86719"/>
                    </a:cubicBezTo>
                    <a:cubicBezTo>
                      <a:pt x="131473" y="90664"/>
                      <a:pt x="134129" y="94609"/>
                      <a:pt x="135457" y="98553"/>
                    </a:cubicBezTo>
                    <a:cubicBezTo>
                      <a:pt x="136785" y="102498"/>
                      <a:pt x="138113" y="106443"/>
                      <a:pt x="138113" y="111702"/>
                    </a:cubicBezTo>
                    <a:cubicBezTo>
                      <a:pt x="138113" y="206375"/>
                      <a:pt x="138113" y="206375"/>
                      <a:pt x="138113" y="206375"/>
                    </a:cubicBezTo>
                    <a:cubicBezTo>
                      <a:pt x="138113" y="209005"/>
                      <a:pt x="136785" y="211635"/>
                      <a:pt x="135457" y="214264"/>
                    </a:cubicBezTo>
                    <a:cubicBezTo>
                      <a:pt x="132801" y="215579"/>
                      <a:pt x="130145" y="216894"/>
                      <a:pt x="127489" y="216894"/>
                    </a:cubicBezTo>
                    <a:cubicBezTo>
                      <a:pt x="124833" y="216894"/>
                      <a:pt x="123505" y="215579"/>
                      <a:pt x="120849" y="214264"/>
                    </a:cubicBezTo>
                    <a:cubicBezTo>
                      <a:pt x="118193" y="211635"/>
                      <a:pt x="118193" y="209005"/>
                      <a:pt x="118193" y="206375"/>
                    </a:cubicBezTo>
                    <a:cubicBezTo>
                      <a:pt x="118193" y="116962"/>
                      <a:pt x="118193" y="116962"/>
                      <a:pt x="118193" y="116962"/>
                    </a:cubicBezTo>
                    <a:cubicBezTo>
                      <a:pt x="118193" y="115647"/>
                      <a:pt x="116865" y="114332"/>
                      <a:pt x="115537" y="114332"/>
                    </a:cubicBezTo>
                    <a:cubicBezTo>
                      <a:pt x="114209" y="114332"/>
                      <a:pt x="112881" y="113017"/>
                      <a:pt x="111553" y="113017"/>
                    </a:cubicBezTo>
                    <a:cubicBezTo>
                      <a:pt x="110225" y="113017"/>
                      <a:pt x="110225" y="114332"/>
                      <a:pt x="107569" y="114332"/>
                    </a:cubicBezTo>
                    <a:cubicBezTo>
                      <a:pt x="106241" y="114332"/>
                      <a:pt x="106241" y="115647"/>
                      <a:pt x="106241" y="116962"/>
                    </a:cubicBezTo>
                    <a:cubicBezTo>
                      <a:pt x="106241" y="322086"/>
                      <a:pt x="106241" y="322086"/>
                      <a:pt x="106241" y="322086"/>
                    </a:cubicBezTo>
                    <a:cubicBezTo>
                      <a:pt x="106241" y="326031"/>
                      <a:pt x="104913" y="329976"/>
                      <a:pt x="100929" y="332605"/>
                    </a:cubicBezTo>
                    <a:cubicBezTo>
                      <a:pt x="98273" y="335235"/>
                      <a:pt x="95617" y="336550"/>
                      <a:pt x="90305" y="336550"/>
                    </a:cubicBezTo>
                    <a:cubicBezTo>
                      <a:pt x="86321" y="336550"/>
                      <a:pt x="83665" y="335235"/>
                      <a:pt x="79681" y="332605"/>
                    </a:cubicBezTo>
                    <a:cubicBezTo>
                      <a:pt x="77025" y="328661"/>
                      <a:pt x="75697" y="326031"/>
                      <a:pt x="75697" y="322086"/>
                    </a:cubicBezTo>
                    <a:cubicBezTo>
                      <a:pt x="75697" y="195856"/>
                      <a:pt x="75697" y="195856"/>
                      <a:pt x="75697" y="195856"/>
                    </a:cubicBezTo>
                    <a:cubicBezTo>
                      <a:pt x="75697" y="194541"/>
                      <a:pt x="74369" y="193226"/>
                      <a:pt x="73041" y="191911"/>
                    </a:cubicBezTo>
                    <a:cubicBezTo>
                      <a:pt x="71713" y="191911"/>
                      <a:pt x="70385" y="190596"/>
                      <a:pt x="69057" y="190596"/>
                    </a:cubicBezTo>
                    <a:cubicBezTo>
                      <a:pt x="69057" y="190596"/>
                      <a:pt x="66401" y="191911"/>
                      <a:pt x="65073" y="191911"/>
                    </a:cubicBezTo>
                    <a:cubicBezTo>
                      <a:pt x="62417" y="193226"/>
                      <a:pt x="62417" y="194541"/>
                      <a:pt x="62417" y="195856"/>
                    </a:cubicBezTo>
                    <a:cubicBezTo>
                      <a:pt x="62417" y="241877"/>
                      <a:pt x="62417" y="241877"/>
                      <a:pt x="62417" y="241877"/>
                    </a:cubicBezTo>
                    <a:cubicBezTo>
                      <a:pt x="62417" y="322086"/>
                      <a:pt x="62417" y="322086"/>
                      <a:pt x="62417" y="322086"/>
                    </a:cubicBezTo>
                    <a:cubicBezTo>
                      <a:pt x="62417" y="326031"/>
                      <a:pt x="61089" y="328661"/>
                      <a:pt x="57105" y="332605"/>
                    </a:cubicBezTo>
                    <a:cubicBezTo>
                      <a:pt x="54449" y="335235"/>
                      <a:pt x="50464" y="336550"/>
                      <a:pt x="46480" y="336550"/>
                    </a:cubicBezTo>
                    <a:cubicBezTo>
                      <a:pt x="42496" y="336550"/>
                      <a:pt x="38512" y="335235"/>
                      <a:pt x="35856" y="332605"/>
                    </a:cubicBezTo>
                    <a:cubicBezTo>
                      <a:pt x="33200" y="329976"/>
                      <a:pt x="31872" y="326031"/>
                      <a:pt x="31872" y="322086"/>
                    </a:cubicBezTo>
                    <a:cubicBezTo>
                      <a:pt x="31872" y="116962"/>
                      <a:pt x="31872" y="116962"/>
                      <a:pt x="31872" y="116962"/>
                    </a:cubicBezTo>
                    <a:cubicBezTo>
                      <a:pt x="31872" y="115647"/>
                      <a:pt x="30544" y="114332"/>
                      <a:pt x="29216" y="114332"/>
                    </a:cubicBezTo>
                    <a:cubicBezTo>
                      <a:pt x="27888" y="114332"/>
                      <a:pt x="26560" y="113017"/>
                      <a:pt x="26560" y="113017"/>
                    </a:cubicBezTo>
                    <a:cubicBezTo>
                      <a:pt x="25232" y="113017"/>
                      <a:pt x="23904" y="114332"/>
                      <a:pt x="22576" y="114332"/>
                    </a:cubicBezTo>
                    <a:cubicBezTo>
                      <a:pt x="21248" y="114332"/>
                      <a:pt x="19920" y="115647"/>
                      <a:pt x="19920" y="116962"/>
                    </a:cubicBezTo>
                    <a:cubicBezTo>
                      <a:pt x="19920" y="206375"/>
                      <a:pt x="19920" y="206375"/>
                      <a:pt x="19920" y="206375"/>
                    </a:cubicBezTo>
                    <a:cubicBezTo>
                      <a:pt x="19920" y="209005"/>
                      <a:pt x="19920" y="211635"/>
                      <a:pt x="17264" y="214264"/>
                    </a:cubicBezTo>
                    <a:cubicBezTo>
                      <a:pt x="14608" y="215579"/>
                      <a:pt x="13280" y="216894"/>
                      <a:pt x="10624" y="216894"/>
                    </a:cubicBezTo>
                    <a:cubicBezTo>
                      <a:pt x="7968" y="216894"/>
                      <a:pt x="5312" y="215579"/>
                      <a:pt x="2656" y="214264"/>
                    </a:cubicBezTo>
                    <a:cubicBezTo>
                      <a:pt x="1328" y="211635"/>
                      <a:pt x="0" y="209005"/>
                      <a:pt x="0" y="206375"/>
                    </a:cubicBezTo>
                    <a:cubicBezTo>
                      <a:pt x="0" y="111702"/>
                      <a:pt x="0" y="111702"/>
                      <a:pt x="0" y="111702"/>
                    </a:cubicBezTo>
                    <a:cubicBezTo>
                      <a:pt x="0" y="106443"/>
                      <a:pt x="0" y="102498"/>
                      <a:pt x="1328" y="98553"/>
                    </a:cubicBezTo>
                    <a:cubicBezTo>
                      <a:pt x="2656" y="94609"/>
                      <a:pt x="5312" y="90664"/>
                      <a:pt x="7968" y="86719"/>
                    </a:cubicBezTo>
                    <a:cubicBezTo>
                      <a:pt x="9296" y="84089"/>
                      <a:pt x="13280" y="81460"/>
                      <a:pt x="17264" y="78830"/>
                    </a:cubicBezTo>
                    <a:cubicBezTo>
                      <a:pt x="19920" y="77515"/>
                      <a:pt x="25232" y="76200"/>
                      <a:pt x="30544" y="76200"/>
                    </a:cubicBezTo>
                    <a:close/>
                    <a:moveTo>
                      <a:pt x="69057" y="0"/>
                    </a:moveTo>
                    <a:cubicBezTo>
                      <a:pt x="78169" y="0"/>
                      <a:pt x="85980" y="2667"/>
                      <a:pt x="92489" y="9335"/>
                    </a:cubicBezTo>
                    <a:cubicBezTo>
                      <a:pt x="98998" y="16002"/>
                      <a:pt x="101601" y="24003"/>
                      <a:pt x="101601" y="33338"/>
                    </a:cubicBezTo>
                    <a:cubicBezTo>
                      <a:pt x="101601" y="38672"/>
                      <a:pt x="101601" y="42672"/>
                      <a:pt x="98998" y="46673"/>
                    </a:cubicBezTo>
                    <a:cubicBezTo>
                      <a:pt x="97696" y="50673"/>
                      <a:pt x="95092" y="54674"/>
                      <a:pt x="92489" y="57341"/>
                    </a:cubicBezTo>
                    <a:cubicBezTo>
                      <a:pt x="89885" y="60008"/>
                      <a:pt x="85980" y="62675"/>
                      <a:pt x="82075" y="64008"/>
                    </a:cubicBezTo>
                    <a:cubicBezTo>
                      <a:pt x="78169" y="66675"/>
                      <a:pt x="72962" y="66675"/>
                      <a:pt x="69057" y="66675"/>
                    </a:cubicBezTo>
                    <a:cubicBezTo>
                      <a:pt x="63850" y="66675"/>
                      <a:pt x="59945" y="66675"/>
                      <a:pt x="56040" y="64008"/>
                    </a:cubicBezTo>
                    <a:cubicBezTo>
                      <a:pt x="52134" y="62675"/>
                      <a:pt x="48229" y="60008"/>
                      <a:pt x="45625" y="57341"/>
                    </a:cubicBezTo>
                    <a:cubicBezTo>
                      <a:pt x="43022" y="54674"/>
                      <a:pt x="40418" y="50673"/>
                      <a:pt x="39117" y="46673"/>
                    </a:cubicBezTo>
                    <a:cubicBezTo>
                      <a:pt x="37815" y="42672"/>
                      <a:pt x="36513" y="38672"/>
                      <a:pt x="36513" y="33338"/>
                    </a:cubicBezTo>
                    <a:cubicBezTo>
                      <a:pt x="36513" y="29337"/>
                      <a:pt x="37815" y="25337"/>
                      <a:pt x="39117" y="20003"/>
                    </a:cubicBezTo>
                    <a:cubicBezTo>
                      <a:pt x="40418" y="16002"/>
                      <a:pt x="43022" y="13335"/>
                      <a:pt x="45625" y="9335"/>
                    </a:cubicBezTo>
                    <a:cubicBezTo>
                      <a:pt x="48229" y="6668"/>
                      <a:pt x="52134" y="4001"/>
                      <a:pt x="56040" y="2667"/>
                    </a:cubicBezTo>
                    <a:cubicBezTo>
                      <a:pt x="59945" y="1334"/>
                      <a:pt x="63850" y="0"/>
                      <a:pt x="69057" y="0"/>
                    </a:cubicBezTo>
                    <a:close/>
                  </a:path>
                </a:pathLst>
              </a:custGeom>
              <a:solidFill>
                <a:schemeClr val="lt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ValueShape">
                <a:extLst>
                  <a:ext uri="{FF2B5EF4-FFF2-40B4-BE49-F238E27FC236}">
                    <a16:creationId xmlns:a16="http://schemas.microsoft.com/office/drawing/2014/main" id="{0DE89101-8BC6-41D1-98D0-C4C0AF2C9367}"/>
                  </a:ext>
                </a:extLst>
              </p:cNvPr>
              <p:cNvSpPr/>
              <p:nvPr/>
            </p:nvSpPr>
            <p:spPr>
              <a:xfrm>
                <a:off x="10144382" y="2961576"/>
                <a:ext cx="201101" cy="490037"/>
              </a:xfrm>
              <a:custGeom>
                <a:avLst/>
                <a:gdLst>
                  <a:gd name="connsiteX0" fmla="*/ 30544 w 138113"/>
                  <a:gd name="connsiteY0" fmla="*/ 76200 h 336550"/>
                  <a:gd name="connsiteX1" fmla="*/ 102257 w 138113"/>
                  <a:gd name="connsiteY1" fmla="*/ 76200 h 336550"/>
                  <a:gd name="connsiteX2" fmla="*/ 116865 w 138113"/>
                  <a:gd name="connsiteY2" fmla="*/ 78830 h 336550"/>
                  <a:gd name="connsiteX3" fmla="*/ 128817 w 138113"/>
                  <a:gd name="connsiteY3" fmla="*/ 86719 h 336550"/>
                  <a:gd name="connsiteX4" fmla="*/ 135457 w 138113"/>
                  <a:gd name="connsiteY4" fmla="*/ 98553 h 336550"/>
                  <a:gd name="connsiteX5" fmla="*/ 138113 w 138113"/>
                  <a:gd name="connsiteY5" fmla="*/ 111702 h 336550"/>
                  <a:gd name="connsiteX6" fmla="*/ 138113 w 138113"/>
                  <a:gd name="connsiteY6" fmla="*/ 206375 h 336550"/>
                  <a:gd name="connsiteX7" fmla="*/ 135457 w 138113"/>
                  <a:gd name="connsiteY7" fmla="*/ 214264 h 336550"/>
                  <a:gd name="connsiteX8" fmla="*/ 127489 w 138113"/>
                  <a:gd name="connsiteY8" fmla="*/ 216894 h 336550"/>
                  <a:gd name="connsiteX9" fmla="*/ 120849 w 138113"/>
                  <a:gd name="connsiteY9" fmla="*/ 214264 h 336550"/>
                  <a:gd name="connsiteX10" fmla="*/ 118193 w 138113"/>
                  <a:gd name="connsiteY10" fmla="*/ 206375 h 336550"/>
                  <a:gd name="connsiteX11" fmla="*/ 118193 w 138113"/>
                  <a:gd name="connsiteY11" fmla="*/ 116962 h 336550"/>
                  <a:gd name="connsiteX12" fmla="*/ 115537 w 138113"/>
                  <a:gd name="connsiteY12" fmla="*/ 114332 h 336550"/>
                  <a:gd name="connsiteX13" fmla="*/ 111553 w 138113"/>
                  <a:gd name="connsiteY13" fmla="*/ 113017 h 336550"/>
                  <a:gd name="connsiteX14" fmla="*/ 107569 w 138113"/>
                  <a:gd name="connsiteY14" fmla="*/ 114332 h 336550"/>
                  <a:gd name="connsiteX15" fmla="*/ 106241 w 138113"/>
                  <a:gd name="connsiteY15" fmla="*/ 116962 h 336550"/>
                  <a:gd name="connsiteX16" fmla="*/ 106241 w 138113"/>
                  <a:gd name="connsiteY16" fmla="*/ 322086 h 336550"/>
                  <a:gd name="connsiteX17" fmla="*/ 100929 w 138113"/>
                  <a:gd name="connsiteY17" fmla="*/ 332605 h 336550"/>
                  <a:gd name="connsiteX18" fmla="*/ 90305 w 138113"/>
                  <a:gd name="connsiteY18" fmla="*/ 336550 h 336550"/>
                  <a:gd name="connsiteX19" fmla="*/ 79681 w 138113"/>
                  <a:gd name="connsiteY19" fmla="*/ 332605 h 336550"/>
                  <a:gd name="connsiteX20" fmla="*/ 75697 w 138113"/>
                  <a:gd name="connsiteY20" fmla="*/ 322086 h 336550"/>
                  <a:gd name="connsiteX21" fmla="*/ 75697 w 138113"/>
                  <a:gd name="connsiteY21" fmla="*/ 195856 h 336550"/>
                  <a:gd name="connsiteX22" fmla="*/ 73041 w 138113"/>
                  <a:gd name="connsiteY22" fmla="*/ 191911 h 336550"/>
                  <a:gd name="connsiteX23" fmla="*/ 69057 w 138113"/>
                  <a:gd name="connsiteY23" fmla="*/ 190596 h 336550"/>
                  <a:gd name="connsiteX24" fmla="*/ 65073 w 138113"/>
                  <a:gd name="connsiteY24" fmla="*/ 191911 h 336550"/>
                  <a:gd name="connsiteX25" fmla="*/ 62417 w 138113"/>
                  <a:gd name="connsiteY25" fmla="*/ 195856 h 336550"/>
                  <a:gd name="connsiteX26" fmla="*/ 62417 w 138113"/>
                  <a:gd name="connsiteY26" fmla="*/ 241877 h 336550"/>
                  <a:gd name="connsiteX27" fmla="*/ 62417 w 138113"/>
                  <a:gd name="connsiteY27" fmla="*/ 322086 h 336550"/>
                  <a:gd name="connsiteX28" fmla="*/ 57105 w 138113"/>
                  <a:gd name="connsiteY28" fmla="*/ 332605 h 336550"/>
                  <a:gd name="connsiteX29" fmla="*/ 46480 w 138113"/>
                  <a:gd name="connsiteY29" fmla="*/ 336550 h 336550"/>
                  <a:gd name="connsiteX30" fmla="*/ 35856 w 138113"/>
                  <a:gd name="connsiteY30" fmla="*/ 332605 h 336550"/>
                  <a:gd name="connsiteX31" fmla="*/ 31872 w 138113"/>
                  <a:gd name="connsiteY31" fmla="*/ 322086 h 336550"/>
                  <a:gd name="connsiteX32" fmla="*/ 31872 w 138113"/>
                  <a:gd name="connsiteY32" fmla="*/ 116962 h 336550"/>
                  <a:gd name="connsiteX33" fmla="*/ 29216 w 138113"/>
                  <a:gd name="connsiteY33" fmla="*/ 114332 h 336550"/>
                  <a:gd name="connsiteX34" fmla="*/ 26560 w 138113"/>
                  <a:gd name="connsiteY34" fmla="*/ 113017 h 336550"/>
                  <a:gd name="connsiteX35" fmla="*/ 22576 w 138113"/>
                  <a:gd name="connsiteY35" fmla="*/ 114332 h 336550"/>
                  <a:gd name="connsiteX36" fmla="*/ 19920 w 138113"/>
                  <a:gd name="connsiteY36" fmla="*/ 116962 h 336550"/>
                  <a:gd name="connsiteX37" fmla="*/ 19920 w 138113"/>
                  <a:gd name="connsiteY37" fmla="*/ 206375 h 336550"/>
                  <a:gd name="connsiteX38" fmla="*/ 17264 w 138113"/>
                  <a:gd name="connsiteY38" fmla="*/ 214264 h 336550"/>
                  <a:gd name="connsiteX39" fmla="*/ 10624 w 138113"/>
                  <a:gd name="connsiteY39" fmla="*/ 216894 h 336550"/>
                  <a:gd name="connsiteX40" fmla="*/ 2656 w 138113"/>
                  <a:gd name="connsiteY40" fmla="*/ 214264 h 336550"/>
                  <a:gd name="connsiteX41" fmla="*/ 0 w 138113"/>
                  <a:gd name="connsiteY41" fmla="*/ 206375 h 336550"/>
                  <a:gd name="connsiteX42" fmla="*/ 0 w 138113"/>
                  <a:gd name="connsiteY42" fmla="*/ 111702 h 336550"/>
                  <a:gd name="connsiteX43" fmla="*/ 1328 w 138113"/>
                  <a:gd name="connsiteY43" fmla="*/ 98553 h 336550"/>
                  <a:gd name="connsiteX44" fmla="*/ 7968 w 138113"/>
                  <a:gd name="connsiteY44" fmla="*/ 86719 h 336550"/>
                  <a:gd name="connsiteX45" fmla="*/ 17264 w 138113"/>
                  <a:gd name="connsiteY45" fmla="*/ 78830 h 336550"/>
                  <a:gd name="connsiteX46" fmla="*/ 30544 w 138113"/>
                  <a:gd name="connsiteY46" fmla="*/ 76200 h 336550"/>
                  <a:gd name="connsiteX47" fmla="*/ 69057 w 138113"/>
                  <a:gd name="connsiteY47" fmla="*/ 0 h 336550"/>
                  <a:gd name="connsiteX48" fmla="*/ 92489 w 138113"/>
                  <a:gd name="connsiteY48" fmla="*/ 9335 h 336550"/>
                  <a:gd name="connsiteX49" fmla="*/ 101601 w 138113"/>
                  <a:gd name="connsiteY49" fmla="*/ 33338 h 336550"/>
                  <a:gd name="connsiteX50" fmla="*/ 98998 w 138113"/>
                  <a:gd name="connsiteY50" fmla="*/ 46673 h 336550"/>
                  <a:gd name="connsiteX51" fmla="*/ 92489 w 138113"/>
                  <a:gd name="connsiteY51" fmla="*/ 57341 h 336550"/>
                  <a:gd name="connsiteX52" fmla="*/ 82075 w 138113"/>
                  <a:gd name="connsiteY52" fmla="*/ 64008 h 336550"/>
                  <a:gd name="connsiteX53" fmla="*/ 69057 w 138113"/>
                  <a:gd name="connsiteY53" fmla="*/ 66675 h 336550"/>
                  <a:gd name="connsiteX54" fmla="*/ 56040 w 138113"/>
                  <a:gd name="connsiteY54" fmla="*/ 64008 h 336550"/>
                  <a:gd name="connsiteX55" fmla="*/ 45625 w 138113"/>
                  <a:gd name="connsiteY55" fmla="*/ 57341 h 336550"/>
                  <a:gd name="connsiteX56" fmla="*/ 39117 w 138113"/>
                  <a:gd name="connsiteY56" fmla="*/ 46673 h 336550"/>
                  <a:gd name="connsiteX57" fmla="*/ 36513 w 138113"/>
                  <a:gd name="connsiteY57" fmla="*/ 33338 h 336550"/>
                  <a:gd name="connsiteX58" fmla="*/ 39117 w 138113"/>
                  <a:gd name="connsiteY58" fmla="*/ 20003 h 336550"/>
                  <a:gd name="connsiteX59" fmla="*/ 45625 w 138113"/>
                  <a:gd name="connsiteY59" fmla="*/ 9335 h 336550"/>
                  <a:gd name="connsiteX60" fmla="*/ 56040 w 138113"/>
                  <a:gd name="connsiteY60" fmla="*/ 2667 h 336550"/>
                  <a:gd name="connsiteX61" fmla="*/ 69057 w 138113"/>
                  <a:gd name="connsiteY61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38113" h="336550">
                    <a:moveTo>
                      <a:pt x="30544" y="76200"/>
                    </a:moveTo>
                    <a:lnTo>
                      <a:pt x="102257" y="76200"/>
                    </a:lnTo>
                    <a:cubicBezTo>
                      <a:pt x="107569" y="76200"/>
                      <a:pt x="112881" y="77515"/>
                      <a:pt x="116865" y="78830"/>
                    </a:cubicBezTo>
                    <a:cubicBezTo>
                      <a:pt x="122177" y="81460"/>
                      <a:pt x="124833" y="84089"/>
                      <a:pt x="128817" y="86719"/>
                    </a:cubicBezTo>
                    <a:cubicBezTo>
                      <a:pt x="131473" y="90664"/>
                      <a:pt x="134129" y="94609"/>
                      <a:pt x="135457" y="98553"/>
                    </a:cubicBezTo>
                    <a:cubicBezTo>
                      <a:pt x="136785" y="102498"/>
                      <a:pt x="138113" y="106443"/>
                      <a:pt x="138113" y="111702"/>
                    </a:cubicBezTo>
                    <a:cubicBezTo>
                      <a:pt x="138113" y="206375"/>
                      <a:pt x="138113" y="206375"/>
                      <a:pt x="138113" y="206375"/>
                    </a:cubicBezTo>
                    <a:cubicBezTo>
                      <a:pt x="138113" y="209005"/>
                      <a:pt x="136785" y="211635"/>
                      <a:pt x="135457" y="214264"/>
                    </a:cubicBezTo>
                    <a:cubicBezTo>
                      <a:pt x="132801" y="215579"/>
                      <a:pt x="130145" y="216894"/>
                      <a:pt x="127489" y="216894"/>
                    </a:cubicBezTo>
                    <a:cubicBezTo>
                      <a:pt x="124833" y="216894"/>
                      <a:pt x="123505" y="215579"/>
                      <a:pt x="120849" y="214264"/>
                    </a:cubicBezTo>
                    <a:cubicBezTo>
                      <a:pt x="118193" y="211635"/>
                      <a:pt x="118193" y="209005"/>
                      <a:pt x="118193" y="206375"/>
                    </a:cubicBezTo>
                    <a:cubicBezTo>
                      <a:pt x="118193" y="116962"/>
                      <a:pt x="118193" y="116962"/>
                      <a:pt x="118193" y="116962"/>
                    </a:cubicBezTo>
                    <a:cubicBezTo>
                      <a:pt x="118193" y="115647"/>
                      <a:pt x="116865" y="114332"/>
                      <a:pt x="115537" y="114332"/>
                    </a:cubicBezTo>
                    <a:cubicBezTo>
                      <a:pt x="114209" y="114332"/>
                      <a:pt x="112881" y="113017"/>
                      <a:pt x="111553" y="113017"/>
                    </a:cubicBezTo>
                    <a:cubicBezTo>
                      <a:pt x="110225" y="113017"/>
                      <a:pt x="110225" y="114332"/>
                      <a:pt x="107569" y="114332"/>
                    </a:cubicBezTo>
                    <a:cubicBezTo>
                      <a:pt x="106241" y="114332"/>
                      <a:pt x="106241" y="115647"/>
                      <a:pt x="106241" y="116962"/>
                    </a:cubicBezTo>
                    <a:cubicBezTo>
                      <a:pt x="106241" y="322086"/>
                      <a:pt x="106241" y="322086"/>
                      <a:pt x="106241" y="322086"/>
                    </a:cubicBezTo>
                    <a:cubicBezTo>
                      <a:pt x="106241" y="326031"/>
                      <a:pt x="104913" y="329976"/>
                      <a:pt x="100929" y="332605"/>
                    </a:cubicBezTo>
                    <a:cubicBezTo>
                      <a:pt x="98273" y="335235"/>
                      <a:pt x="95617" y="336550"/>
                      <a:pt x="90305" y="336550"/>
                    </a:cubicBezTo>
                    <a:cubicBezTo>
                      <a:pt x="86321" y="336550"/>
                      <a:pt x="83665" y="335235"/>
                      <a:pt x="79681" y="332605"/>
                    </a:cubicBezTo>
                    <a:cubicBezTo>
                      <a:pt x="77025" y="328661"/>
                      <a:pt x="75697" y="326031"/>
                      <a:pt x="75697" y="322086"/>
                    </a:cubicBezTo>
                    <a:cubicBezTo>
                      <a:pt x="75697" y="195856"/>
                      <a:pt x="75697" y="195856"/>
                      <a:pt x="75697" y="195856"/>
                    </a:cubicBezTo>
                    <a:cubicBezTo>
                      <a:pt x="75697" y="194541"/>
                      <a:pt x="74369" y="193226"/>
                      <a:pt x="73041" y="191911"/>
                    </a:cubicBezTo>
                    <a:cubicBezTo>
                      <a:pt x="71713" y="191911"/>
                      <a:pt x="70385" y="190596"/>
                      <a:pt x="69057" y="190596"/>
                    </a:cubicBezTo>
                    <a:cubicBezTo>
                      <a:pt x="69057" y="190596"/>
                      <a:pt x="66401" y="191911"/>
                      <a:pt x="65073" y="191911"/>
                    </a:cubicBezTo>
                    <a:cubicBezTo>
                      <a:pt x="62417" y="193226"/>
                      <a:pt x="62417" y="194541"/>
                      <a:pt x="62417" y="195856"/>
                    </a:cubicBezTo>
                    <a:cubicBezTo>
                      <a:pt x="62417" y="241877"/>
                      <a:pt x="62417" y="241877"/>
                      <a:pt x="62417" y="241877"/>
                    </a:cubicBezTo>
                    <a:cubicBezTo>
                      <a:pt x="62417" y="322086"/>
                      <a:pt x="62417" y="322086"/>
                      <a:pt x="62417" y="322086"/>
                    </a:cubicBezTo>
                    <a:cubicBezTo>
                      <a:pt x="62417" y="326031"/>
                      <a:pt x="61089" y="328661"/>
                      <a:pt x="57105" y="332605"/>
                    </a:cubicBezTo>
                    <a:cubicBezTo>
                      <a:pt x="54449" y="335235"/>
                      <a:pt x="50464" y="336550"/>
                      <a:pt x="46480" y="336550"/>
                    </a:cubicBezTo>
                    <a:cubicBezTo>
                      <a:pt x="42496" y="336550"/>
                      <a:pt x="38512" y="335235"/>
                      <a:pt x="35856" y="332605"/>
                    </a:cubicBezTo>
                    <a:cubicBezTo>
                      <a:pt x="33200" y="329976"/>
                      <a:pt x="31872" y="326031"/>
                      <a:pt x="31872" y="322086"/>
                    </a:cubicBezTo>
                    <a:cubicBezTo>
                      <a:pt x="31872" y="116962"/>
                      <a:pt x="31872" y="116962"/>
                      <a:pt x="31872" y="116962"/>
                    </a:cubicBezTo>
                    <a:cubicBezTo>
                      <a:pt x="31872" y="115647"/>
                      <a:pt x="30544" y="114332"/>
                      <a:pt x="29216" y="114332"/>
                    </a:cubicBezTo>
                    <a:cubicBezTo>
                      <a:pt x="27888" y="114332"/>
                      <a:pt x="26560" y="113017"/>
                      <a:pt x="26560" y="113017"/>
                    </a:cubicBezTo>
                    <a:cubicBezTo>
                      <a:pt x="25232" y="113017"/>
                      <a:pt x="23904" y="114332"/>
                      <a:pt x="22576" y="114332"/>
                    </a:cubicBezTo>
                    <a:cubicBezTo>
                      <a:pt x="21248" y="114332"/>
                      <a:pt x="19920" y="115647"/>
                      <a:pt x="19920" y="116962"/>
                    </a:cubicBezTo>
                    <a:cubicBezTo>
                      <a:pt x="19920" y="206375"/>
                      <a:pt x="19920" y="206375"/>
                      <a:pt x="19920" y="206375"/>
                    </a:cubicBezTo>
                    <a:cubicBezTo>
                      <a:pt x="19920" y="209005"/>
                      <a:pt x="19920" y="211635"/>
                      <a:pt x="17264" y="214264"/>
                    </a:cubicBezTo>
                    <a:cubicBezTo>
                      <a:pt x="14608" y="215579"/>
                      <a:pt x="13280" y="216894"/>
                      <a:pt x="10624" y="216894"/>
                    </a:cubicBezTo>
                    <a:cubicBezTo>
                      <a:pt x="7968" y="216894"/>
                      <a:pt x="5312" y="215579"/>
                      <a:pt x="2656" y="214264"/>
                    </a:cubicBezTo>
                    <a:cubicBezTo>
                      <a:pt x="1328" y="211635"/>
                      <a:pt x="0" y="209005"/>
                      <a:pt x="0" y="206375"/>
                    </a:cubicBezTo>
                    <a:cubicBezTo>
                      <a:pt x="0" y="111702"/>
                      <a:pt x="0" y="111702"/>
                      <a:pt x="0" y="111702"/>
                    </a:cubicBezTo>
                    <a:cubicBezTo>
                      <a:pt x="0" y="106443"/>
                      <a:pt x="0" y="102498"/>
                      <a:pt x="1328" y="98553"/>
                    </a:cubicBezTo>
                    <a:cubicBezTo>
                      <a:pt x="2656" y="94609"/>
                      <a:pt x="5312" y="90664"/>
                      <a:pt x="7968" y="86719"/>
                    </a:cubicBezTo>
                    <a:cubicBezTo>
                      <a:pt x="9296" y="84089"/>
                      <a:pt x="13280" y="81460"/>
                      <a:pt x="17264" y="78830"/>
                    </a:cubicBezTo>
                    <a:cubicBezTo>
                      <a:pt x="19920" y="77515"/>
                      <a:pt x="25232" y="76200"/>
                      <a:pt x="30544" y="76200"/>
                    </a:cubicBezTo>
                    <a:close/>
                    <a:moveTo>
                      <a:pt x="69057" y="0"/>
                    </a:moveTo>
                    <a:cubicBezTo>
                      <a:pt x="78169" y="0"/>
                      <a:pt x="85980" y="2667"/>
                      <a:pt x="92489" y="9335"/>
                    </a:cubicBezTo>
                    <a:cubicBezTo>
                      <a:pt x="98998" y="16002"/>
                      <a:pt x="101601" y="24003"/>
                      <a:pt x="101601" y="33338"/>
                    </a:cubicBezTo>
                    <a:cubicBezTo>
                      <a:pt x="101601" y="38672"/>
                      <a:pt x="101601" y="42672"/>
                      <a:pt x="98998" y="46673"/>
                    </a:cubicBezTo>
                    <a:cubicBezTo>
                      <a:pt x="97696" y="50673"/>
                      <a:pt x="95092" y="54674"/>
                      <a:pt x="92489" y="57341"/>
                    </a:cubicBezTo>
                    <a:cubicBezTo>
                      <a:pt x="89885" y="60008"/>
                      <a:pt x="85980" y="62675"/>
                      <a:pt x="82075" y="64008"/>
                    </a:cubicBezTo>
                    <a:cubicBezTo>
                      <a:pt x="78169" y="66675"/>
                      <a:pt x="72962" y="66675"/>
                      <a:pt x="69057" y="66675"/>
                    </a:cubicBezTo>
                    <a:cubicBezTo>
                      <a:pt x="63850" y="66675"/>
                      <a:pt x="59945" y="66675"/>
                      <a:pt x="56040" y="64008"/>
                    </a:cubicBezTo>
                    <a:cubicBezTo>
                      <a:pt x="52134" y="62675"/>
                      <a:pt x="48229" y="60008"/>
                      <a:pt x="45625" y="57341"/>
                    </a:cubicBezTo>
                    <a:cubicBezTo>
                      <a:pt x="43022" y="54674"/>
                      <a:pt x="40418" y="50673"/>
                      <a:pt x="39117" y="46673"/>
                    </a:cubicBezTo>
                    <a:cubicBezTo>
                      <a:pt x="37815" y="42672"/>
                      <a:pt x="36513" y="38672"/>
                      <a:pt x="36513" y="33338"/>
                    </a:cubicBezTo>
                    <a:cubicBezTo>
                      <a:pt x="36513" y="29337"/>
                      <a:pt x="37815" y="25337"/>
                      <a:pt x="39117" y="20003"/>
                    </a:cubicBezTo>
                    <a:cubicBezTo>
                      <a:pt x="40418" y="16002"/>
                      <a:pt x="43022" y="13335"/>
                      <a:pt x="45625" y="9335"/>
                    </a:cubicBezTo>
                    <a:cubicBezTo>
                      <a:pt x="48229" y="6668"/>
                      <a:pt x="52134" y="4001"/>
                      <a:pt x="56040" y="2667"/>
                    </a:cubicBezTo>
                    <a:cubicBezTo>
                      <a:pt x="59945" y="1334"/>
                      <a:pt x="63850" y="0"/>
                      <a:pt x="69057" y="0"/>
                    </a:cubicBezTo>
                    <a:close/>
                  </a:path>
                </a:pathLst>
              </a:custGeom>
              <a:solidFill>
                <a:schemeClr val="lt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8639784" y="5373602"/>
              <a:ext cx="6238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PERSON</a:t>
              </a:r>
              <a:endParaRPr lang="zh-CN" altLang="en-US" sz="9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7860467" y="4891973"/>
              <a:ext cx="2709997" cy="48214"/>
              <a:chOff x="2940050" y="2132898"/>
              <a:chExt cx="2994025" cy="314202"/>
            </a:xfrm>
          </p:grpSpPr>
          <p:sp>
            <p:nvSpPr>
              <p:cNvPr id="39" name="圆角矩形 38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2940050" y="2132898"/>
                <a:ext cx="1060964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7802057" y="4330496"/>
              <a:ext cx="307405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b="1" dirty="0">
                  <a:latin typeface="微软雅黑"/>
                  <a:ea typeface="微软雅黑"/>
                  <a:cs typeface="+mn-ea"/>
                  <a:sym typeface="+mn-lt"/>
                </a:rPr>
                <a:t>请在此处单击输入标题内容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7802057" y="4616053"/>
              <a:ext cx="2677336" cy="286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kumimoji="1" lang="en-US" altLang="zh-CN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129062" y="672460"/>
            <a:ext cx="4203131" cy="712836"/>
            <a:chOff x="716110" y="187653"/>
            <a:chExt cx="4203131" cy="712836"/>
          </a:xfrm>
        </p:grpSpPr>
        <p:sp>
          <p:nvSpPr>
            <p:cNvPr id="46" name="文本框 45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400" b="1" dirty="0">
                  <a:latin typeface="微软雅黑"/>
                  <a:ea typeface="微软雅黑"/>
                  <a:cs typeface="+mn-ea"/>
                  <a:sym typeface="+mn-lt"/>
                </a:rPr>
                <a:t>请在此处单击输入标题内容</a:t>
              </a: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8" name="文本框 47"/>
            <p:cNvSpPr txBox="1"/>
            <p:nvPr/>
          </p:nvSpPr>
          <p:spPr>
            <a:xfrm>
              <a:off x="716110" y="553111"/>
              <a:ext cx="2797234" cy="312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Add You Text Here Add You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556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873429573"/>
              </p:ext>
            </p:extLst>
          </p:nvPr>
        </p:nvGraphicFramePr>
        <p:xfrm>
          <a:off x="3348182" y="2283121"/>
          <a:ext cx="5508335" cy="3672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151734" y="2527900"/>
            <a:ext cx="20610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双击输入替换内容，优品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.,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优品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.,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优品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</a:t>
            </a:r>
            <a:endParaRPr lang="en-US" altLang="zh-CN" sz="1000" spc="-15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endParaRPr lang="en-US" altLang="zh-CN" sz="1000" spc="-15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51734" y="2143414"/>
            <a:ext cx="211038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+mn-ea"/>
                <a:sym typeface="+mn-lt"/>
              </a:rPr>
              <a:t>单击输入标题内容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02386" y="5172074"/>
            <a:ext cx="20610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双击输入替换内容，优品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.,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优品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.,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优品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</a:t>
            </a:r>
            <a:endParaRPr lang="en-US" altLang="zh-CN" sz="1000" spc="-15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endParaRPr lang="en-US" altLang="zh-CN" sz="1000" spc="-15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02386" y="4787588"/>
            <a:ext cx="211038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+mn-ea"/>
                <a:sym typeface="+mn-lt"/>
              </a:rPr>
              <a:t>单击输入标题内容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970511" y="2521616"/>
            <a:ext cx="20610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双击输入替换内容，优品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.,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优品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.,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优品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</a:t>
            </a:r>
            <a:endParaRPr lang="en-US" altLang="zh-CN" sz="1000" spc="-15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</a:pPr>
            <a:endParaRPr lang="en-US" altLang="zh-CN" sz="1000" spc="-15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1163" y="2137130"/>
            <a:ext cx="211038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 defTabSz="685800"/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+mn-ea"/>
                <a:sym typeface="+mn-lt"/>
              </a:rPr>
              <a:t>单击输入标题内容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970511" y="5172074"/>
            <a:ext cx="20610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双击输入替换内容，优品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.,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优品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.,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优品</a:t>
            </a:r>
            <a:r>
              <a:rPr kumimoji="1" lang="en-US" altLang="zh-CN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</a:t>
            </a:r>
            <a:endParaRPr lang="en-US" altLang="zh-CN" sz="1000" spc="-15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</a:pPr>
            <a:endParaRPr lang="en-US" altLang="zh-CN" sz="1000" spc="-15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21163" y="4787588"/>
            <a:ext cx="211038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 defTabSz="685800"/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+mn-ea"/>
                <a:sym typeface="+mn-lt"/>
              </a:rPr>
              <a:t>单击输入标题内容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451081" y="3428384"/>
            <a:ext cx="1281120" cy="1034150"/>
            <a:chOff x="5451081" y="3583661"/>
            <a:chExt cx="1281120" cy="1034150"/>
          </a:xfrm>
        </p:grpSpPr>
        <p:sp>
          <p:nvSpPr>
            <p:cNvPr id="12" name="文本框 11"/>
            <p:cNvSpPr txBox="1"/>
            <p:nvPr/>
          </p:nvSpPr>
          <p:spPr>
            <a:xfrm>
              <a:off x="5451081" y="3583661"/>
              <a:ext cx="12811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60</a:t>
              </a:r>
              <a:r>
                <a:rPr lang="en-US" altLang="zh-CN" sz="32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%</a:t>
              </a:r>
              <a:endParaRPr lang="zh-CN" altLang="en-US" sz="3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576115" y="4322345"/>
              <a:ext cx="1031051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>
                <a:lnSpc>
                  <a:spcPct val="120000"/>
                </a:lnSpc>
              </a:pPr>
              <a:r>
                <a:rPr kumimoji="1"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Source Han Sans CN Heavy"/>
                </a:rPr>
                <a:t>输入标题内容</a:t>
              </a: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0031548" y="4723602"/>
            <a:ext cx="1281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60</a:t>
            </a:r>
            <a:r>
              <a:rPr lang="en-US" altLang="zh-CN" sz="3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  <a:endParaRPr lang="zh-CN" altLang="en-US" sz="3200" spc="-150" dirty="0">
              <a:solidFill>
                <a:schemeClr val="tx1">
                  <a:lumMod val="95000"/>
                  <a:lumOff val="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50003" y="2067880"/>
            <a:ext cx="1281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05</a:t>
            </a:r>
            <a:r>
              <a:rPr lang="en-US" altLang="zh-CN" sz="3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  <a:endParaRPr lang="zh-CN" altLang="en-US" sz="3200" spc="-150" dirty="0">
              <a:solidFill>
                <a:schemeClr val="tx1">
                  <a:lumMod val="95000"/>
                  <a:lumOff val="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41685" y="2054025"/>
            <a:ext cx="1281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10</a:t>
            </a:r>
            <a:r>
              <a:rPr lang="en-US" altLang="zh-CN" sz="3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  <a:endParaRPr lang="zh-CN" altLang="en-US" sz="3200" spc="-150" dirty="0">
              <a:solidFill>
                <a:schemeClr val="tx1">
                  <a:lumMod val="95000"/>
                  <a:lumOff val="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41685" y="4690628"/>
            <a:ext cx="1281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25</a:t>
            </a:r>
            <a:r>
              <a:rPr lang="en-US" altLang="zh-CN" sz="3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  <a:endParaRPr lang="zh-CN" altLang="en-US" sz="3200" spc="-150" dirty="0">
              <a:solidFill>
                <a:schemeClr val="tx1">
                  <a:lumMod val="95000"/>
                  <a:lumOff val="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29062" y="672460"/>
            <a:ext cx="4203131" cy="712836"/>
            <a:chOff x="716110" y="187653"/>
            <a:chExt cx="4203131" cy="712836"/>
          </a:xfrm>
        </p:grpSpPr>
        <p:sp>
          <p:nvSpPr>
            <p:cNvPr id="19" name="文本框 18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400" b="1" dirty="0">
                  <a:latin typeface="微软雅黑"/>
                  <a:ea typeface="微软雅黑"/>
                  <a:cs typeface="+mn-ea"/>
                  <a:sym typeface="+mn-lt"/>
                </a:rPr>
                <a:t>请在此处单击输入标题内容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1" name="文本框 20"/>
            <p:cNvSpPr txBox="1"/>
            <p:nvPr/>
          </p:nvSpPr>
          <p:spPr>
            <a:xfrm>
              <a:off x="716110" y="553111"/>
              <a:ext cx="2797234" cy="312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Add You Text Here Add You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093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4" grpId="0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15322" y="3429248"/>
            <a:ext cx="2961357" cy="1359380"/>
            <a:chOff x="4602496" y="2848154"/>
            <a:chExt cx="2961357" cy="1359380"/>
          </a:xfrm>
        </p:grpSpPr>
        <p:sp>
          <p:nvSpPr>
            <p:cNvPr id="8" name="文本框 7"/>
            <p:cNvSpPr txBox="1"/>
            <p:nvPr/>
          </p:nvSpPr>
          <p:spPr>
            <a:xfrm>
              <a:off x="4836679" y="2925223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标题内容四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602496" y="3505803"/>
              <a:ext cx="2961357" cy="70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</a:t>
              </a:r>
              <a:r>
                <a:rPr kumimoji="1" lang="en-US" altLang="zh-CN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,</a:t>
              </a: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</a:t>
              </a:r>
              <a:endParaRPr kumimoji="1" lang="en-US" altLang="zh-CN" sz="110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ctr">
                <a:lnSpc>
                  <a:spcPct val="120000"/>
                </a:lnSpc>
              </a:pPr>
              <a:endParaRPr kumimoji="1" lang="en-US" altLang="zh-CN" sz="110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818595" y="2085375"/>
            <a:ext cx="2554810" cy="1199156"/>
            <a:chOff x="9226008" y="-1169675"/>
            <a:chExt cx="1647803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任意多边形 15"/>
            <p:cNvSpPr/>
            <p:nvPr/>
          </p:nvSpPr>
          <p:spPr>
            <a:xfrm>
              <a:off x="9226008" y="-1169675"/>
              <a:ext cx="767829" cy="773433"/>
            </a:xfrm>
            <a:custGeom>
              <a:avLst/>
              <a:gdLst/>
              <a:ahLst/>
              <a:cxnLst/>
              <a:rect l="l" t="t" r="r" b="b"/>
              <a:pathLst>
                <a:path w="767829" h="773433">
                  <a:moveTo>
                    <a:pt x="383186" y="0"/>
                  </a:moveTo>
                  <a:cubicBezTo>
                    <a:pt x="499323" y="52"/>
                    <a:pt x="592033" y="46540"/>
                    <a:pt x="661316" y="139464"/>
                  </a:cubicBezTo>
                  <a:cubicBezTo>
                    <a:pt x="730599" y="232388"/>
                    <a:pt x="766103" y="371436"/>
                    <a:pt x="767829" y="556608"/>
                  </a:cubicBezTo>
                  <a:cubicBezTo>
                    <a:pt x="767397" y="603342"/>
                    <a:pt x="764855" y="647227"/>
                    <a:pt x="760201" y="688263"/>
                  </a:cubicBezTo>
                  <a:lnTo>
                    <a:pt x="745113" y="773433"/>
                  </a:lnTo>
                  <a:lnTo>
                    <a:pt x="506019" y="773433"/>
                  </a:lnTo>
                  <a:lnTo>
                    <a:pt x="512259" y="739730"/>
                  </a:lnTo>
                  <a:cubicBezTo>
                    <a:pt x="519317" y="691261"/>
                    <a:pt x="522957" y="630221"/>
                    <a:pt x="523180" y="556608"/>
                  </a:cubicBezTo>
                  <a:cubicBezTo>
                    <a:pt x="522883" y="459043"/>
                    <a:pt x="516510" y="384341"/>
                    <a:pt x="504061" y="332502"/>
                  </a:cubicBezTo>
                  <a:cubicBezTo>
                    <a:pt x="491611" y="280663"/>
                    <a:pt x="474868" y="245264"/>
                    <a:pt x="453831" y="226305"/>
                  </a:cubicBezTo>
                  <a:cubicBezTo>
                    <a:pt x="432794" y="207345"/>
                    <a:pt x="409245" y="198400"/>
                    <a:pt x="383186" y="199471"/>
                  </a:cubicBezTo>
                  <a:cubicBezTo>
                    <a:pt x="357143" y="198400"/>
                    <a:pt x="333721" y="207345"/>
                    <a:pt x="312918" y="226305"/>
                  </a:cubicBezTo>
                  <a:cubicBezTo>
                    <a:pt x="292115" y="245264"/>
                    <a:pt x="275606" y="280663"/>
                    <a:pt x="263391" y="332502"/>
                  </a:cubicBezTo>
                  <a:cubicBezTo>
                    <a:pt x="251175" y="384341"/>
                    <a:pt x="244928" y="459043"/>
                    <a:pt x="244649" y="556608"/>
                  </a:cubicBezTo>
                  <a:cubicBezTo>
                    <a:pt x="244858" y="630221"/>
                    <a:pt x="248425" y="691261"/>
                    <a:pt x="255348" y="739730"/>
                  </a:cubicBezTo>
                  <a:lnTo>
                    <a:pt x="261470" y="773433"/>
                  </a:lnTo>
                  <a:lnTo>
                    <a:pt x="22526" y="773433"/>
                  </a:lnTo>
                  <a:lnTo>
                    <a:pt x="7548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5" y="370162"/>
                    <a:pt x="36926" y="230750"/>
                    <a:pt x="105784" y="138372"/>
                  </a:cubicBezTo>
                  <a:cubicBezTo>
                    <a:pt x="174642" y="45994"/>
                    <a:pt x="267109" y="-130"/>
                    <a:pt x="38318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0056434" y="-1149273"/>
              <a:ext cx="817377" cy="753031"/>
            </a:xfrm>
            <a:custGeom>
              <a:avLst/>
              <a:gdLst/>
              <a:ahLst/>
              <a:cxnLst/>
              <a:rect l="l" t="t" r="r" b="b"/>
              <a:pathLst>
                <a:path w="817377" h="753031">
                  <a:moveTo>
                    <a:pt x="377447" y="0"/>
                  </a:moveTo>
                  <a:lnTo>
                    <a:pt x="696419" y="0"/>
                  </a:lnTo>
                  <a:lnTo>
                    <a:pt x="696419" y="616449"/>
                  </a:lnTo>
                  <a:lnTo>
                    <a:pt x="817377" y="616449"/>
                  </a:lnTo>
                  <a:lnTo>
                    <a:pt x="817377" y="753031"/>
                  </a:lnTo>
                  <a:lnTo>
                    <a:pt x="0" y="753031"/>
                  </a:lnTo>
                  <a:lnTo>
                    <a:pt x="0" y="633922"/>
                  </a:lnTo>
                  <a:lnTo>
                    <a:pt x="377447" y="0"/>
                  </a:lnTo>
                  <a:close/>
                  <a:moveTo>
                    <a:pt x="459054" y="216960"/>
                  </a:moveTo>
                  <a:cubicBezTo>
                    <a:pt x="445211" y="247638"/>
                    <a:pt x="431003" y="278499"/>
                    <a:pt x="416430" y="309542"/>
                  </a:cubicBezTo>
                  <a:cubicBezTo>
                    <a:pt x="401858" y="340585"/>
                    <a:pt x="386920" y="371445"/>
                    <a:pt x="371618" y="402124"/>
                  </a:cubicBezTo>
                  <a:lnTo>
                    <a:pt x="247745" y="616449"/>
                  </a:lnTo>
                  <a:lnTo>
                    <a:pt x="454686" y="616449"/>
                  </a:lnTo>
                  <a:lnTo>
                    <a:pt x="454686" y="457528"/>
                  </a:lnTo>
                  <a:cubicBezTo>
                    <a:pt x="454928" y="421807"/>
                    <a:pt x="456263" y="381712"/>
                    <a:pt x="458690" y="337244"/>
                  </a:cubicBezTo>
                  <a:cubicBezTo>
                    <a:pt x="461117" y="292775"/>
                    <a:pt x="463180" y="252680"/>
                    <a:pt x="464879" y="216960"/>
                  </a:cubicBezTo>
                  <a:lnTo>
                    <a:pt x="459054" y="2169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图片 11" descr="图片包含 户外, 标牌&#10;&#10;自动生成的说明">
            <a:extLst>
              <a:ext uri="{FF2B5EF4-FFF2-40B4-BE49-F238E27FC236}">
                <a16:creationId xmlns:a16="http://schemas.microsoft.com/office/drawing/2014/main" id="{1BF8F212-C252-400B-BDDC-2576FAE385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/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>
            <a:extLst>
              <a:ext uri="{FF2B5EF4-FFF2-40B4-BE49-F238E27FC236}">
                <a16:creationId xmlns:a16="http://schemas.microsoft.com/office/drawing/2014/main" id="{EFFB7CB9-187A-4BC4-B744-E27636E0BE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/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437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70977" y="1865271"/>
            <a:ext cx="4158082" cy="3753578"/>
            <a:chOff x="1127312" y="1541070"/>
            <a:chExt cx="4440138" cy="4008195"/>
          </a:xfrm>
        </p:grpSpPr>
        <p:grpSp>
          <p:nvGrpSpPr>
            <p:cNvPr id="3" name="Group 35"/>
            <p:cNvGrpSpPr/>
            <p:nvPr/>
          </p:nvGrpSpPr>
          <p:grpSpPr>
            <a:xfrm>
              <a:off x="1167064" y="1541070"/>
              <a:ext cx="4360635" cy="4008195"/>
              <a:chOff x="1802741" y="2042460"/>
              <a:chExt cx="4134755" cy="3800571"/>
            </a:xfrm>
          </p:grpSpPr>
          <p:grpSp>
            <p:nvGrpSpPr>
              <p:cNvPr id="20" name="Group 3"/>
              <p:cNvGrpSpPr/>
              <p:nvPr/>
            </p:nvGrpSpPr>
            <p:grpSpPr>
              <a:xfrm>
                <a:off x="1802741" y="2042460"/>
                <a:ext cx="829215" cy="3800571"/>
                <a:chOff x="1802741" y="2042460"/>
                <a:chExt cx="829215" cy="3800571"/>
              </a:xfrm>
            </p:grpSpPr>
            <p:sp>
              <p:nvSpPr>
                <p:cNvPr id="30" name="Freeform 5"/>
                <p:cNvSpPr>
                  <a:spLocks/>
                </p:cNvSpPr>
                <p:nvPr/>
              </p:nvSpPr>
              <p:spPr bwMode="auto">
                <a:xfrm>
                  <a:off x="2047737" y="2042460"/>
                  <a:ext cx="339225" cy="3266606"/>
                </a:xfrm>
                <a:custGeom>
                  <a:avLst/>
                  <a:gdLst>
                    <a:gd name="T0" fmla="*/ 0 w 89"/>
                    <a:gd name="T1" fmla="*/ 41 h 864"/>
                    <a:gd name="T2" fmla="*/ 0 w 89"/>
                    <a:gd name="T3" fmla="*/ 41 h 864"/>
                    <a:gd name="T4" fmla="*/ 44 w 89"/>
                    <a:gd name="T5" fmla="*/ 0 h 864"/>
                    <a:gd name="T6" fmla="*/ 89 w 89"/>
                    <a:gd name="T7" fmla="*/ 41 h 864"/>
                    <a:gd name="T8" fmla="*/ 89 w 89"/>
                    <a:gd name="T9" fmla="*/ 41 h 864"/>
                    <a:gd name="T10" fmla="*/ 89 w 89"/>
                    <a:gd name="T11" fmla="*/ 864 h 864"/>
                    <a:gd name="T12" fmla="*/ 0 w 89"/>
                    <a:gd name="T13" fmla="*/ 864 h 864"/>
                    <a:gd name="T14" fmla="*/ 0 w 89"/>
                    <a:gd name="T15" fmla="*/ 45 h 864"/>
                    <a:gd name="T16" fmla="*/ 0 w 89"/>
                    <a:gd name="T17" fmla="*/ 41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9" h="864">
                      <a:moveTo>
                        <a:pt x="0" y="41"/>
                      </a:move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18"/>
                        <a:pt x="21" y="0"/>
                        <a:pt x="44" y="0"/>
                      </a:cubicBezTo>
                      <a:cubicBezTo>
                        <a:pt x="68" y="0"/>
                        <a:pt x="87" y="18"/>
                        <a:pt x="89" y="41"/>
                      </a:cubicBezTo>
                      <a:cubicBezTo>
                        <a:pt x="89" y="41"/>
                        <a:pt x="89" y="41"/>
                        <a:pt x="89" y="41"/>
                      </a:cubicBezTo>
                      <a:cubicBezTo>
                        <a:pt x="89" y="864"/>
                        <a:pt x="89" y="864"/>
                        <a:pt x="89" y="864"/>
                      </a:cubicBezTo>
                      <a:cubicBezTo>
                        <a:pt x="0" y="864"/>
                        <a:pt x="0" y="864"/>
                        <a:pt x="0" y="864"/>
                      </a:cubicBezTo>
                      <a:cubicBezTo>
                        <a:pt x="0" y="45"/>
                        <a:pt x="0" y="45"/>
                        <a:pt x="0" y="45"/>
                      </a:cubicBez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85000"/>
                  </a:sysClr>
                </a:solidFill>
                <a:ln w="4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10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 Light" panose="020B0306030504020204" pitchFamily="34" charset="0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31" name="Oval 6"/>
                <p:cNvSpPr>
                  <a:spLocks noChangeArrowheads="1"/>
                </p:cNvSpPr>
                <p:nvPr/>
              </p:nvSpPr>
              <p:spPr bwMode="auto">
                <a:xfrm>
                  <a:off x="1802741" y="5022192"/>
                  <a:ext cx="829215" cy="820839"/>
                </a:xfrm>
                <a:prstGeom prst="ellipse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4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10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 Light" panose="020B0306030504020204" pitchFamily="34" charset="0"/>
                    <a:sym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1" name="Group 5"/>
              <p:cNvGrpSpPr/>
              <p:nvPr/>
            </p:nvGrpSpPr>
            <p:grpSpPr>
              <a:xfrm>
                <a:off x="2899558" y="2042460"/>
                <a:ext cx="829215" cy="3800571"/>
                <a:chOff x="2899558" y="2042460"/>
                <a:chExt cx="829215" cy="3800571"/>
              </a:xfrm>
            </p:grpSpPr>
            <p:sp>
              <p:nvSpPr>
                <p:cNvPr id="28" name="Freeform 5"/>
                <p:cNvSpPr>
                  <a:spLocks/>
                </p:cNvSpPr>
                <p:nvPr/>
              </p:nvSpPr>
              <p:spPr bwMode="auto">
                <a:xfrm>
                  <a:off x="3144554" y="2042460"/>
                  <a:ext cx="339225" cy="3266606"/>
                </a:xfrm>
                <a:custGeom>
                  <a:avLst/>
                  <a:gdLst>
                    <a:gd name="T0" fmla="*/ 0 w 89"/>
                    <a:gd name="T1" fmla="*/ 41 h 864"/>
                    <a:gd name="T2" fmla="*/ 0 w 89"/>
                    <a:gd name="T3" fmla="*/ 41 h 864"/>
                    <a:gd name="T4" fmla="*/ 44 w 89"/>
                    <a:gd name="T5" fmla="*/ 0 h 864"/>
                    <a:gd name="T6" fmla="*/ 89 w 89"/>
                    <a:gd name="T7" fmla="*/ 41 h 864"/>
                    <a:gd name="T8" fmla="*/ 89 w 89"/>
                    <a:gd name="T9" fmla="*/ 41 h 864"/>
                    <a:gd name="T10" fmla="*/ 89 w 89"/>
                    <a:gd name="T11" fmla="*/ 864 h 864"/>
                    <a:gd name="T12" fmla="*/ 0 w 89"/>
                    <a:gd name="T13" fmla="*/ 864 h 864"/>
                    <a:gd name="T14" fmla="*/ 0 w 89"/>
                    <a:gd name="T15" fmla="*/ 45 h 864"/>
                    <a:gd name="T16" fmla="*/ 0 w 89"/>
                    <a:gd name="T17" fmla="*/ 41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9" h="864">
                      <a:moveTo>
                        <a:pt x="0" y="41"/>
                      </a:move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18"/>
                        <a:pt x="21" y="0"/>
                        <a:pt x="44" y="0"/>
                      </a:cubicBezTo>
                      <a:cubicBezTo>
                        <a:pt x="68" y="0"/>
                        <a:pt x="87" y="18"/>
                        <a:pt x="89" y="41"/>
                      </a:cubicBezTo>
                      <a:cubicBezTo>
                        <a:pt x="89" y="41"/>
                        <a:pt x="89" y="41"/>
                        <a:pt x="89" y="41"/>
                      </a:cubicBezTo>
                      <a:cubicBezTo>
                        <a:pt x="89" y="864"/>
                        <a:pt x="89" y="864"/>
                        <a:pt x="89" y="864"/>
                      </a:cubicBezTo>
                      <a:cubicBezTo>
                        <a:pt x="0" y="864"/>
                        <a:pt x="0" y="864"/>
                        <a:pt x="0" y="864"/>
                      </a:cubicBezTo>
                      <a:cubicBezTo>
                        <a:pt x="0" y="45"/>
                        <a:pt x="0" y="45"/>
                        <a:pt x="0" y="45"/>
                      </a:cubicBez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85000"/>
                  </a:sysClr>
                </a:solidFill>
                <a:ln w="4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10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 Light" panose="020B0306030504020204" pitchFamily="34" charset="0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29" name="Oval 6"/>
                <p:cNvSpPr>
                  <a:spLocks noChangeArrowheads="1"/>
                </p:cNvSpPr>
                <p:nvPr/>
              </p:nvSpPr>
              <p:spPr bwMode="auto">
                <a:xfrm>
                  <a:off x="2899558" y="5022192"/>
                  <a:ext cx="829215" cy="820839"/>
                </a:xfrm>
                <a:prstGeom prst="ellipse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4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10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 Light" panose="020B0306030504020204" pitchFamily="34" charset="0"/>
                    <a:sym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Group 31"/>
              <p:cNvGrpSpPr/>
              <p:nvPr/>
            </p:nvGrpSpPr>
            <p:grpSpPr>
              <a:xfrm>
                <a:off x="4011464" y="2042460"/>
                <a:ext cx="829215" cy="3800571"/>
                <a:chOff x="4055006" y="2042460"/>
                <a:chExt cx="829215" cy="3800571"/>
              </a:xfrm>
            </p:grpSpPr>
            <p:sp>
              <p:nvSpPr>
                <p:cNvPr id="26" name="Freeform 5"/>
                <p:cNvSpPr>
                  <a:spLocks/>
                </p:cNvSpPr>
                <p:nvPr/>
              </p:nvSpPr>
              <p:spPr bwMode="auto">
                <a:xfrm>
                  <a:off x="4300002" y="2042460"/>
                  <a:ext cx="339225" cy="3266606"/>
                </a:xfrm>
                <a:custGeom>
                  <a:avLst/>
                  <a:gdLst>
                    <a:gd name="T0" fmla="*/ 0 w 89"/>
                    <a:gd name="T1" fmla="*/ 41 h 864"/>
                    <a:gd name="T2" fmla="*/ 0 w 89"/>
                    <a:gd name="T3" fmla="*/ 41 h 864"/>
                    <a:gd name="T4" fmla="*/ 44 w 89"/>
                    <a:gd name="T5" fmla="*/ 0 h 864"/>
                    <a:gd name="T6" fmla="*/ 89 w 89"/>
                    <a:gd name="T7" fmla="*/ 41 h 864"/>
                    <a:gd name="T8" fmla="*/ 89 w 89"/>
                    <a:gd name="T9" fmla="*/ 41 h 864"/>
                    <a:gd name="T10" fmla="*/ 89 w 89"/>
                    <a:gd name="T11" fmla="*/ 864 h 864"/>
                    <a:gd name="T12" fmla="*/ 0 w 89"/>
                    <a:gd name="T13" fmla="*/ 864 h 864"/>
                    <a:gd name="T14" fmla="*/ 0 w 89"/>
                    <a:gd name="T15" fmla="*/ 45 h 864"/>
                    <a:gd name="T16" fmla="*/ 0 w 89"/>
                    <a:gd name="T17" fmla="*/ 41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9" h="864">
                      <a:moveTo>
                        <a:pt x="0" y="41"/>
                      </a:move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18"/>
                        <a:pt x="21" y="0"/>
                        <a:pt x="44" y="0"/>
                      </a:cubicBezTo>
                      <a:cubicBezTo>
                        <a:pt x="68" y="0"/>
                        <a:pt x="87" y="18"/>
                        <a:pt x="89" y="41"/>
                      </a:cubicBezTo>
                      <a:cubicBezTo>
                        <a:pt x="89" y="41"/>
                        <a:pt x="89" y="41"/>
                        <a:pt x="89" y="41"/>
                      </a:cubicBezTo>
                      <a:cubicBezTo>
                        <a:pt x="89" y="864"/>
                        <a:pt x="89" y="864"/>
                        <a:pt x="89" y="864"/>
                      </a:cubicBezTo>
                      <a:cubicBezTo>
                        <a:pt x="0" y="864"/>
                        <a:pt x="0" y="864"/>
                        <a:pt x="0" y="864"/>
                      </a:cubicBezTo>
                      <a:cubicBezTo>
                        <a:pt x="0" y="45"/>
                        <a:pt x="0" y="45"/>
                        <a:pt x="0" y="45"/>
                      </a:cubicBez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85000"/>
                  </a:sysClr>
                </a:solidFill>
                <a:ln w="4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10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 Light" panose="020B0306030504020204" pitchFamily="34" charset="0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27" name="Oval 6"/>
                <p:cNvSpPr>
                  <a:spLocks noChangeArrowheads="1"/>
                </p:cNvSpPr>
                <p:nvPr/>
              </p:nvSpPr>
              <p:spPr bwMode="auto">
                <a:xfrm>
                  <a:off x="4055006" y="5022192"/>
                  <a:ext cx="829215" cy="820839"/>
                </a:xfrm>
                <a:prstGeom prst="ellipse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4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10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 Light" panose="020B0306030504020204" pitchFamily="34" charset="0"/>
                    <a:sym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Group 34"/>
              <p:cNvGrpSpPr/>
              <p:nvPr/>
            </p:nvGrpSpPr>
            <p:grpSpPr>
              <a:xfrm>
                <a:off x="5108281" y="2042460"/>
                <a:ext cx="829215" cy="3800571"/>
                <a:chOff x="5151823" y="2042460"/>
                <a:chExt cx="829215" cy="3800571"/>
              </a:xfrm>
            </p:grpSpPr>
            <p:sp>
              <p:nvSpPr>
                <p:cNvPr id="24" name="Freeform 5"/>
                <p:cNvSpPr>
                  <a:spLocks/>
                </p:cNvSpPr>
                <p:nvPr/>
              </p:nvSpPr>
              <p:spPr bwMode="auto">
                <a:xfrm>
                  <a:off x="5396819" y="2042460"/>
                  <a:ext cx="339225" cy="3266606"/>
                </a:xfrm>
                <a:custGeom>
                  <a:avLst/>
                  <a:gdLst>
                    <a:gd name="T0" fmla="*/ 0 w 89"/>
                    <a:gd name="T1" fmla="*/ 41 h 864"/>
                    <a:gd name="T2" fmla="*/ 0 w 89"/>
                    <a:gd name="T3" fmla="*/ 41 h 864"/>
                    <a:gd name="T4" fmla="*/ 44 w 89"/>
                    <a:gd name="T5" fmla="*/ 0 h 864"/>
                    <a:gd name="T6" fmla="*/ 89 w 89"/>
                    <a:gd name="T7" fmla="*/ 41 h 864"/>
                    <a:gd name="T8" fmla="*/ 89 w 89"/>
                    <a:gd name="T9" fmla="*/ 41 h 864"/>
                    <a:gd name="T10" fmla="*/ 89 w 89"/>
                    <a:gd name="T11" fmla="*/ 864 h 864"/>
                    <a:gd name="T12" fmla="*/ 0 w 89"/>
                    <a:gd name="T13" fmla="*/ 864 h 864"/>
                    <a:gd name="T14" fmla="*/ 0 w 89"/>
                    <a:gd name="T15" fmla="*/ 45 h 864"/>
                    <a:gd name="T16" fmla="*/ 0 w 89"/>
                    <a:gd name="T17" fmla="*/ 41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9" h="864">
                      <a:moveTo>
                        <a:pt x="0" y="41"/>
                      </a:move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18"/>
                        <a:pt x="21" y="0"/>
                        <a:pt x="44" y="0"/>
                      </a:cubicBezTo>
                      <a:cubicBezTo>
                        <a:pt x="68" y="0"/>
                        <a:pt x="87" y="18"/>
                        <a:pt x="89" y="41"/>
                      </a:cubicBezTo>
                      <a:cubicBezTo>
                        <a:pt x="89" y="41"/>
                        <a:pt x="89" y="41"/>
                        <a:pt x="89" y="41"/>
                      </a:cubicBezTo>
                      <a:cubicBezTo>
                        <a:pt x="89" y="864"/>
                        <a:pt x="89" y="864"/>
                        <a:pt x="89" y="864"/>
                      </a:cubicBezTo>
                      <a:cubicBezTo>
                        <a:pt x="0" y="864"/>
                        <a:pt x="0" y="864"/>
                        <a:pt x="0" y="864"/>
                      </a:cubicBezTo>
                      <a:cubicBezTo>
                        <a:pt x="0" y="45"/>
                        <a:pt x="0" y="45"/>
                        <a:pt x="0" y="45"/>
                      </a:cubicBez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85000"/>
                  </a:sysClr>
                </a:solidFill>
                <a:ln w="4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10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 Light" panose="020B0306030504020204" pitchFamily="34" charset="0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25" name="Oval 6"/>
                <p:cNvSpPr>
                  <a:spLocks noChangeArrowheads="1"/>
                </p:cNvSpPr>
                <p:nvPr/>
              </p:nvSpPr>
              <p:spPr bwMode="auto">
                <a:xfrm>
                  <a:off x="5151823" y="5022192"/>
                  <a:ext cx="829215" cy="820839"/>
                </a:xfrm>
                <a:prstGeom prst="ellipse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4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10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 Light" panose="020B0306030504020204" pitchFamily="34" charset="0"/>
                    <a:sym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Group 2"/>
            <p:cNvGrpSpPr/>
            <p:nvPr/>
          </p:nvGrpSpPr>
          <p:grpSpPr>
            <a:xfrm>
              <a:off x="1167064" y="2516750"/>
              <a:ext cx="874515" cy="3032515"/>
              <a:chOff x="1802741" y="2967600"/>
              <a:chExt cx="829215" cy="2875431"/>
            </a:xfrm>
            <a:solidFill>
              <a:srgbClr val="FFC000"/>
            </a:solidFill>
          </p:grpSpPr>
          <p:sp>
            <p:nvSpPr>
              <p:cNvPr id="18" name="Rectangle 7"/>
              <p:cNvSpPr>
                <a:spLocks noChangeArrowheads="1"/>
              </p:cNvSpPr>
              <p:nvPr/>
            </p:nvSpPr>
            <p:spPr bwMode="auto">
              <a:xfrm>
                <a:off x="2047737" y="2967600"/>
                <a:ext cx="339225" cy="2341465"/>
              </a:xfrm>
              <a:prstGeom prst="rect">
                <a:avLst/>
              </a:prstGeom>
              <a:solidFill>
                <a:srgbClr val="294F73"/>
              </a:solidFill>
              <a:ln w="4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09">
                  <a:solidFill>
                    <a:prstClr val="black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 Light" panose="020B03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9" name="Oval 8"/>
              <p:cNvSpPr>
                <a:spLocks noChangeArrowheads="1"/>
              </p:cNvSpPr>
              <p:nvPr/>
            </p:nvSpPr>
            <p:spPr bwMode="auto">
              <a:xfrm>
                <a:off x="1802741" y="5022192"/>
                <a:ext cx="829215" cy="820839"/>
              </a:xfrm>
              <a:prstGeom prst="ellipse">
                <a:avLst/>
              </a:prstGeom>
              <a:solidFill>
                <a:srgbClr val="294F73"/>
              </a:solidFill>
              <a:ln w="4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09">
                  <a:solidFill>
                    <a:prstClr val="black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 Light" panose="020B0306030504020204" pitchFamily="34" charset="0"/>
                  <a:sym typeface="Times New Roman" panose="02020603050405020304" pitchFamily="18" charset="0"/>
                </a:endParaRPr>
              </a:p>
            </p:txBody>
          </p:sp>
        </p:grpSp>
        <p:sp>
          <p:nvSpPr>
            <p:cNvPr id="5" name="Rectangle 11"/>
            <p:cNvSpPr/>
            <p:nvPr/>
          </p:nvSpPr>
          <p:spPr>
            <a:xfrm>
              <a:off x="1127312" y="4851375"/>
              <a:ext cx="954018" cy="505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>
                  <a:solidFill>
                    <a:prstClr val="white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 Light" panose="020B0306030504020204" pitchFamily="34" charset="0"/>
                  <a:sym typeface="Times New Roman" panose="02020603050405020304" pitchFamily="18" charset="0"/>
                </a:rPr>
                <a:t>75%</a:t>
              </a:r>
              <a:endParaRPr lang="en-US" sz="1200" b="1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 Light" panose="020B0306030504020204" pitchFamily="34" charset="0"/>
                <a:sym typeface="Times New Roman" panose="02020603050405020304" pitchFamily="18" charset="0"/>
              </a:endParaRPr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2323800" y="2303878"/>
              <a:ext cx="874515" cy="3245386"/>
              <a:chOff x="2899558" y="2765755"/>
              <a:chExt cx="829215" cy="3077276"/>
            </a:xfrm>
          </p:grpSpPr>
          <p:sp>
            <p:nvSpPr>
              <p:cNvPr id="16" name="Rectangle 7"/>
              <p:cNvSpPr>
                <a:spLocks noChangeArrowheads="1"/>
              </p:cNvSpPr>
              <p:nvPr/>
            </p:nvSpPr>
            <p:spPr bwMode="auto">
              <a:xfrm>
                <a:off x="3144554" y="2765755"/>
                <a:ext cx="339225" cy="254331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4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09">
                  <a:solidFill>
                    <a:prstClr val="black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 Light" panose="020B03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7" name="Oval 8"/>
              <p:cNvSpPr>
                <a:spLocks noChangeArrowheads="1"/>
              </p:cNvSpPr>
              <p:nvPr/>
            </p:nvSpPr>
            <p:spPr bwMode="auto">
              <a:xfrm>
                <a:off x="2899558" y="5022192"/>
                <a:ext cx="829215" cy="82083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4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09">
                  <a:solidFill>
                    <a:prstClr val="black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 Light" panose="020B0306030504020204" pitchFamily="34" charset="0"/>
                  <a:sym typeface="Times New Roman" panose="02020603050405020304" pitchFamily="18" charset="0"/>
                </a:endParaRPr>
              </a:p>
            </p:txBody>
          </p:sp>
        </p:grpSp>
        <p:sp>
          <p:nvSpPr>
            <p:cNvPr id="7" name="Rectangle 17"/>
            <p:cNvSpPr/>
            <p:nvPr/>
          </p:nvSpPr>
          <p:spPr>
            <a:xfrm>
              <a:off x="2284047" y="4851375"/>
              <a:ext cx="954018" cy="505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>
                  <a:solidFill>
                    <a:prstClr val="white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 Light" panose="020B0306030504020204" pitchFamily="34" charset="0"/>
                  <a:sym typeface="Times New Roman" panose="02020603050405020304" pitchFamily="18" charset="0"/>
                </a:rPr>
                <a:t>80%</a:t>
              </a:r>
              <a:endParaRPr lang="en-US" sz="1200" b="1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 Light" panose="020B0306030504020204" pitchFamily="34" charset="0"/>
                <a:sym typeface="Times New Roman" panose="02020603050405020304" pitchFamily="18" charset="0"/>
              </a:endParaRPr>
            </a:p>
          </p:txBody>
        </p:sp>
        <p:grpSp>
          <p:nvGrpSpPr>
            <p:cNvPr id="8" name="Group 30"/>
            <p:cNvGrpSpPr/>
            <p:nvPr/>
          </p:nvGrpSpPr>
          <p:grpSpPr>
            <a:xfrm>
              <a:off x="3496449" y="3393144"/>
              <a:ext cx="874515" cy="2156121"/>
              <a:chOff x="4055006" y="3798597"/>
              <a:chExt cx="829215" cy="2044434"/>
            </a:xfrm>
            <a:solidFill>
              <a:srgbClr val="A5A5A5"/>
            </a:solidFill>
          </p:grpSpPr>
          <p:sp>
            <p:nvSpPr>
              <p:cNvPr id="14" name="Rectangle 7"/>
              <p:cNvSpPr>
                <a:spLocks noChangeArrowheads="1"/>
              </p:cNvSpPr>
              <p:nvPr/>
            </p:nvSpPr>
            <p:spPr bwMode="auto">
              <a:xfrm>
                <a:off x="4300002" y="3798597"/>
                <a:ext cx="339225" cy="1510469"/>
              </a:xfrm>
              <a:prstGeom prst="rect">
                <a:avLst/>
              </a:prstGeom>
              <a:solidFill>
                <a:srgbClr val="294F73"/>
              </a:solidFill>
              <a:ln w="4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 Light" panose="020B03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5" name="Oval 8"/>
              <p:cNvSpPr>
                <a:spLocks noChangeArrowheads="1"/>
              </p:cNvSpPr>
              <p:nvPr/>
            </p:nvSpPr>
            <p:spPr bwMode="auto">
              <a:xfrm>
                <a:off x="4055006" y="5022192"/>
                <a:ext cx="829215" cy="820839"/>
              </a:xfrm>
              <a:prstGeom prst="ellipse">
                <a:avLst/>
              </a:prstGeom>
              <a:solidFill>
                <a:srgbClr val="294F73"/>
              </a:solidFill>
              <a:ln w="4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 Light" panose="020B0306030504020204" pitchFamily="34" charset="0"/>
                  <a:sym typeface="Times New Roman" panose="02020603050405020304" pitchFamily="18" charset="0"/>
                </a:endParaRPr>
              </a:p>
            </p:txBody>
          </p:sp>
        </p:grpSp>
        <p:sp>
          <p:nvSpPr>
            <p:cNvPr id="9" name="Rectangle 23"/>
            <p:cNvSpPr/>
            <p:nvPr/>
          </p:nvSpPr>
          <p:spPr>
            <a:xfrm>
              <a:off x="3421362" y="4851375"/>
              <a:ext cx="954018" cy="505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>
                  <a:solidFill>
                    <a:prstClr val="white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 Light" panose="020B0306030504020204" pitchFamily="34" charset="0"/>
                  <a:sym typeface="Times New Roman" panose="02020603050405020304" pitchFamily="18" charset="0"/>
                </a:rPr>
                <a:t>50%</a:t>
              </a:r>
              <a:endParaRPr lang="en-US" sz="1200" b="1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 Light" panose="020B0306030504020204" pitchFamily="34" charset="0"/>
                <a:sym typeface="Times New Roman" panose="02020603050405020304" pitchFamily="18" charset="0"/>
              </a:endParaRPr>
            </a:p>
          </p:txBody>
        </p:sp>
        <p:grpSp>
          <p:nvGrpSpPr>
            <p:cNvPr id="10" name="Group 33"/>
            <p:cNvGrpSpPr/>
            <p:nvPr/>
          </p:nvGrpSpPr>
          <p:grpSpPr>
            <a:xfrm>
              <a:off x="4653185" y="1910393"/>
              <a:ext cx="874515" cy="3638872"/>
              <a:chOff x="5151823" y="2392652"/>
              <a:chExt cx="829215" cy="3450379"/>
            </a:xfrm>
            <a:solidFill>
              <a:srgbClr val="FFC000"/>
            </a:solidFill>
          </p:grpSpPr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5396819" y="2392652"/>
                <a:ext cx="339225" cy="291641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4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 Light" panose="020B03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3" name="Oval 8"/>
              <p:cNvSpPr>
                <a:spLocks noChangeArrowheads="1"/>
              </p:cNvSpPr>
              <p:nvPr/>
            </p:nvSpPr>
            <p:spPr bwMode="auto">
              <a:xfrm>
                <a:off x="5151823" y="5022192"/>
                <a:ext cx="829215" cy="82083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4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 Light" panose="020B0306030504020204" pitchFamily="34" charset="0"/>
                  <a:sym typeface="Times New Roman" panose="02020603050405020304" pitchFamily="18" charset="0"/>
                </a:endParaRPr>
              </a:p>
            </p:txBody>
          </p:sp>
        </p:grpSp>
        <p:sp>
          <p:nvSpPr>
            <p:cNvPr id="11" name="Rectangle 29"/>
            <p:cNvSpPr/>
            <p:nvPr/>
          </p:nvSpPr>
          <p:spPr>
            <a:xfrm>
              <a:off x="4613432" y="4851375"/>
              <a:ext cx="954018" cy="505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>
                  <a:solidFill>
                    <a:prstClr val="white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 Light" panose="020B0306030504020204" pitchFamily="34" charset="0"/>
                  <a:sym typeface="Times New Roman" panose="02020603050405020304" pitchFamily="18" charset="0"/>
                </a:rPr>
                <a:t>90%</a:t>
              </a:r>
              <a:endParaRPr lang="en-US" sz="1200" b="1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 Light" panose="020B03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509616" y="1426707"/>
            <a:ext cx="966049" cy="978254"/>
            <a:chOff x="6598516" y="1424849"/>
            <a:chExt cx="966049" cy="978254"/>
          </a:xfrm>
        </p:grpSpPr>
        <p:sp>
          <p:nvSpPr>
            <p:cNvPr id="33" name="Freeform 1812"/>
            <p:cNvSpPr/>
            <p:nvPr/>
          </p:nvSpPr>
          <p:spPr>
            <a:xfrm>
              <a:off x="6598516" y="1424849"/>
              <a:ext cx="966049" cy="978254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ysClr val="window" lastClr="FFFFFF"/>
              </a:solidFill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34" name="Group 76"/>
            <p:cNvGrpSpPr/>
            <p:nvPr/>
          </p:nvGrpSpPr>
          <p:grpSpPr>
            <a:xfrm>
              <a:off x="6835060" y="1674993"/>
              <a:ext cx="492960" cy="477966"/>
              <a:chOff x="4411266" y="2303265"/>
              <a:chExt cx="325040" cy="315154"/>
            </a:xfrm>
            <a:solidFill>
              <a:schemeClr val="bg1"/>
            </a:solidFill>
          </p:grpSpPr>
          <p:sp>
            <p:nvSpPr>
              <p:cNvPr id="35" name="Freeform 28"/>
              <p:cNvSpPr>
                <a:spLocks/>
              </p:cNvSpPr>
              <p:nvPr/>
            </p:nvSpPr>
            <p:spPr bwMode="auto">
              <a:xfrm>
                <a:off x="4411266" y="2336007"/>
                <a:ext cx="291108" cy="282412"/>
              </a:xfrm>
              <a:custGeom>
                <a:avLst/>
                <a:gdLst>
                  <a:gd name="T0" fmla="*/ 417 w 21600"/>
                  <a:gd name="T1" fmla="*/ 102 h 21600"/>
                  <a:gd name="T2" fmla="*/ 384 w 21600"/>
                  <a:gd name="T3" fmla="*/ 65 h 21600"/>
                  <a:gd name="T4" fmla="*/ 316 w 21600"/>
                  <a:gd name="T5" fmla="*/ 0 h 21600"/>
                  <a:gd name="T6" fmla="*/ 283 w 21600"/>
                  <a:gd name="T7" fmla="*/ 33 h 21600"/>
                  <a:gd name="T8" fmla="*/ 149 w 21600"/>
                  <a:gd name="T9" fmla="*/ 102 h 21600"/>
                  <a:gd name="T10" fmla="*/ 0 w 21600"/>
                  <a:gd name="T11" fmla="*/ 465 h 21600"/>
                  <a:gd name="T12" fmla="*/ 182 w 21600"/>
                  <a:gd name="T13" fmla="*/ 265 h 21600"/>
                  <a:gd name="T14" fmla="*/ 182 w 21600"/>
                  <a:gd name="T15" fmla="*/ 265 h 21600"/>
                  <a:gd name="T16" fmla="*/ 197 w 21600"/>
                  <a:gd name="T17" fmla="*/ 181 h 21600"/>
                  <a:gd name="T18" fmla="*/ 302 w 21600"/>
                  <a:gd name="T19" fmla="*/ 181 h 21600"/>
                  <a:gd name="T20" fmla="*/ 302 w 21600"/>
                  <a:gd name="T21" fmla="*/ 283 h 21600"/>
                  <a:gd name="T22" fmla="*/ 216 w 21600"/>
                  <a:gd name="T23" fmla="*/ 297 h 21600"/>
                  <a:gd name="T24" fmla="*/ 216 w 21600"/>
                  <a:gd name="T25" fmla="*/ 297 h 21600"/>
                  <a:gd name="T26" fmla="*/ 10 w 21600"/>
                  <a:gd name="T27" fmla="*/ 474 h 21600"/>
                  <a:gd name="T28" fmla="*/ 384 w 21600"/>
                  <a:gd name="T29" fmla="*/ 330 h 21600"/>
                  <a:gd name="T30" fmla="*/ 451 w 21600"/>
                  <a:gd name="T31" fmla="*/ 200 h 21600"/>
                  <a:gd name="T32" fmla="*/ 489 w 21600"/>
                  <a:gd name="T33" fmla="*/ 167 h 21600"/>
                  <a:gd name="T34" fmla="*/ 417 w 21600"/>
                  <a:gd name="T35" fmla="*/ 102 h 21600"/>
                  <a:gd name="T36" fmla="*/ 417 w 21600"/>
                  <a:gd name="T37" fmla="*/ 102 h 216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1600" h="21600">
                    <a:moveTo>
                      <a:pt x="18424" y="4659"/>
                    </a:moveTo>
                    <a:cubicBezTo>
                      <a:pt x="16941" y="2965"/>
                      <a:pt x="16941" y="2965"/>
                      <a:pt x="16941" y="2965"/>
                    </a:cubicBezTo>
                    <a:cubicBezTo>
                      <a:pt x="13976" y="0"/>
                      <a:pt x="13976" y="0"/>
                      <a:pt x="13976" y="0"/>
                    </a:cubicBezTo>
                    <a:cubicBezTo>
                      <a:pt x="13976" y="0"/>
                      <a:pt x="13976" y="0"/>
                      <a:pt x="12494" y="1482"/>
                    </a:cubicBezTo>
                    <a:cubicBezTo>
                      <a:pt x="11012" y="2965"/>
                      <a:pt x="6565" y="4659"/>
                      <a:pt x="6565" y="4659"/>
                    </a:cubicBezTo>
                    <a:cubicBezTo>
                      <a:pt x="0" y="21176"/>
                      <a:pt x="0" y="21176"/>
                      <a:pt x="0" y="21176"/>
                    </a:cubicBezTo>
                    <a:cubicBezTo>
                      <a:pt x="8047" y="12071"/>
                      <a:pt x="8047" y="12071"/>
                      <a:pt x="8047" y="12071"/>
                    </a:cubicBezTo>
                    <a:cubicBezTo>
                      <a:pt x="7624" y="10800"/>
                      <a:pt x="7835" y="9318"/>
                      <a:pt x="8682" y="8259"/>
                    </a:cubicBezTo>
                    <a:cubicBezTo>
                      <a:pt x="9953" y="6988"/>
                      <a:pt x="12071" y="6988"/>
                      <a:pt x="13341" y="8259"/>
                    </a:cubicBezTo>
                    <a:cubicBezTo>
                      <a:pt x="14400" y="9529"/>
                      <a:pt x="14400" y="11647"/>
                      <a:pt x="13341" y="12918"/>
                    </a:cubicBezTo>
                    <a:cubicBezTo>
                      <a:pt x="12282" y="13765"/>
                      <a:pt x="10800" y="13976"/>
                      <a:pt x="9529" y="13553"/>
                    </a:cubicBezTo>
                    <a:cubicBezTo>
                      <a:pt x="424" y="21600"/>
                      <a:pt x="424" y="21600"/>
                      <a:pt x="424" y="21600"/>
                    </a:cubicBezTo>
                    <a:cubicBezTo>
                      <a:pt x="16941" y="15035"/>
                      <a:pt x="16941" y="15035"/>
                      <a:pt x="16941" y="15035"/>
                    </a:cubicBezTo>
                    <a:cubicBezTo>
                      <a:pt x="16941" y="15035"/>
                      <a:pt x="18424" y="10588"/>
                      <a:pt x="19906" y="9106"/>
                    </a:cubicBezTo>
                    <a:cubicBezTo>
                      <a:pt x="21600" y="7624"/>
                      <a:pt x="21600" y="7624"/>
                      <a:pt x="21600" y="7624"/>
                    </a:cubicBezTo>
                    <a:lnTo>
                      <a:pt x="18424" y="4659"/>
                    </a:lnTo>
                    <a:close/>
                    <a:moveTo>
                      <a:pt x="18424" y="4659"/>
                    </a:move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36" name="Freeform 30"/>
              <p:cNvSpPr>
                <a:spLocks/>
              </p:cNvSpPr>
              <p:nvPr/>
            </p:nvSpPr>
            <p:spPr bwMode="auto">
              <a:xfrm>
                <a:off x="4619625" y="2303265"/>
                <a:ext cx="116681" cy="113109"/>
              </a:xfrm>
              <a:custGeom>
                <a:avLst/>
                <a:gdLst>
                  <a:gd name="T0" fmla="*/ 24 w 21600"/>
                  <a:gd name="T1" fmla="*/ 0 h 21600"/>
                  <a:gd name="T2" fmla="*/ 196 w 21600"/>
                  <a:gd name="T3" fmla="*/ 167 h 21600"/>
                  <a:gd name="T4" fmla="*/ 172 w 21600"/>
                  <a:gd name="T5" fmla="*/ 190 h 21600"/>
                  <a:gd name="T6" fmla="*/ 0 w 21600"/>
                  <a:gd name="T7" fmla="*/ 23 h 21600"/>
                  <a:gd name="T8" fmla="*/ 24 w 21600"/>
                  <a:gd name="T9" fmla="*/ 0 h 21600"/>
                  <a:gd name="T10" fmla="*/ 24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667" y="0"/>
                    </a:moveTo>
                    <a:lnTo>
                      <a:pt x="21600" y="18933"/>
                    </a:lnTo>
                    <a:lnTo>
                      <a:pt x="18933" y="21600"/>
                    </a:lnTo>
                    <a:lnTo>
                      <a:pt x="0" y="2667"/>
                    </a:lnTo>
                    <a:lnTo>
                      <a:pt x="2667" y="0"/>
                    </a:lnTo>
                    <a:close/>
                    <a:moveTo>
                      <a:pt x="2667" y="0"/>
                    </a:move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6509616" y="2592384"/>
            <a:ext cx="966049" cy="978254"/>
            <a:chOff x="6598516" y="2592384"/>
            <a:chExt cx="966049" cy="978254"/>
          </a:xfrm>
        </p:grpSpPr>
        <p:sp>
          <p:nvSpPr>
            <p:cNvPr id="38" name="Freeform 1812"/>
            <p:cNvSpPr/>
            <p:nvPr/>
          </p:nvSpPr>
          <p:spPr>
            <a:xfrm>
              <a:off x="6598516" y="2592384"/>
              <a:ext cx="966049" cy="978254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294F73"/>
            </a:solidFill>
            <a:ln w="9525">
              <a:solidFill>
                <a:sysClr val="window" lastClr="FFFFFF"/>
              </a:solidFill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9" name="AutoShape 36"/>
            <p:cNvSpPr>
              <a:spLocks/>
            </p:cNvSpPr>
            <p:nvPr/>
          </p:nvSpPr>
          <p:spPr bwMode="auto">
            <a:xfrm>
              <a:off x="6804666" y="2888185"/>
              <a:ext cx="553748" cy="386652"/>
            </a:xfrm>
            <a:custGeom>
              <a:avLst/>
              <a:gdLst>
                <a:gd name="T0" fmla="*/ 2348 w 21600"/>
                <a:gd name="T1" fmla="*/ 2618 h 21600"/>
                <a:gd name="T2" fmla="*/ 13148 w 21600"/>
                <a:gd name="T3" fmla="*/ 2618 h 21600"/>
                <a:gd name="T4" fmla="*/ 13148 w 21600"/>
                <a:gd name="T5" fmla="*/ 2618 h 21600"/>
                <a:gd name="T6" fmla="*/ 13148 w 21600"/>
                <a:gd name="T7" fmla="*/ 1309 h 21600"/>
                <a:gd name="T8" fmla="*/ 13617 w 21600"/>
                <a:gd name="T9" fmla="*/ 0 h 21600"/>
                <a:gd name="T10" fmla="*/ 17843 w 21600"/>
                <a:gd name="T11" fmla="*/ 0 h 21600"/>
                <a:gd name="T12" fmla="*/ 18783 w 21600"/>
                <a:gd name="T13" fmla="*/ 1309 h 21600"/>
                <a:gd name="T14" fmla="*/ 18783 w 21600"/>
                <a:gd name="T15" fmla="*/ 2618 h 21600"/>
                <a:gd name="T16" fmla="*/ 18783 w 21600"/>
                <a:gd name="T17" fmla="*/ 2618 h 21600"/>
                <a:gd name="T18" fmla="*/ 19252 w 21600"/>
                <a:gd name="T19" fmla="*/ 2618 h 21600"/>
                <a:gd name="T20" fmla="*/ 21600 w 21600"/>
                <a:gd name="T21" fmla="*/ 5891 h 21600"/>
                <a:gd name="T22" fmla="*/ 21600 w 21600"/>
                <a:gd name="T23" fmla="*/ 18327 h 21600"/>
                <a:gd name="T24" fmla="*/ 19252 w 21600"/>
                <a:gd name="T25" fmla="*/ 21600 h 21600"/>
                <a:gd name="T26" fmla="*/ 2348 w 21600"/>
                <a:gd name="T27" fmla="*/ 21600 h 21600"/>
                <a:gd name="T28" fmla="*/ 0 w 21600"/>
                <a:gd name="T29" fmla="*/ 18327 h 21600"/>
                <a:gd name="T30" fmla="*/ 0 w 21600"/>
                <a:gd name="T31" fmla="*/ 5891 h 21600"/>
                <a:gd name="T32" fmla="*/ 2348 w 21600"/>
                <a:gd name="T33" fmla="*/ 2618 h 21600"/>
                <a:gd name="T34" fmla="*/ 14087 w 21600"/>
                <a:gd name="T35" fmla="*/ 2618 h 21600"/>
                <a:gd name="T36" fmla="*/ 17374 w 21600"/>
                <a:gd name="T37" fmla="*/ 2618 h 21600"/>
                <a:gd name="T38" fmla="*/ 17374 w 21600"/>
                <a:gd name="T39" fmla="*/ 1309 h 21600"/>
                <a:gd name="T40" fmla="*/ 14087 w 21600"/>
                <a:gd name="T41" fmla="*/ 1309 h 21600"/>
                <a:gd name="T42" fmla="*/ 14087 w 21600"/>
                <a:gd name="T43" fmla="*/ 2618 h 21600"/>
                <a:gd name="T44" fmla="*/ 11270 w 21600"/>
                <a:gd name="T45" fmla="*/ 4582 h 21600"/>
                <a:gd name="T46" fmla="*/ 5635 w 21600"/>
                <a:gd name="T47" fmla="*/ 12436 h 21600"/>
                <a:gd name="T48" fmla="*/ 11270 w 21600"/>
                <a:gd name="T49" fmla="*/ 19636 h 21600"/>
                <a:gd name="T50" fmla="*/ 16435 w 21600"/>
                <a:gd name="T51" fmla="*/ 12436 h 21600"/>
                <a:gd name="T52" fmla="*/ 11270 w 21600"/>
                <a:gd name="T53" fmla="*/ 4582 h 21600"/>
                <a:gd name="T54" fmla="*/ 14557 w 21600"/>
                <a:gd name="T55" fmla="*/ 12436 h 21600"/>
                <a:gd name="T56" fmla="*/ 11270 w 21600"/>
                <a:gd name="T57" fmla="*/ 7200 h 21600"/>
                <a:gd name="T58" fmla="*/ 7513 w 21600"/>
                <a:gd name="T59" fmla="*/ 12436 h 21600"/>
                <a:gd name="T60" fmla="*/ 11270 w 21600"/>
                <a:gd name="T61" fmla="*/ 17018 h 21600"/>
                <a:gd name="T62" fmla="*/ 14557 w 21600"/>
                <a:gd name="T63" fmla="*/ 12436 h 21600"/>
                <a:gd name="T64" fmla="*/ 11270 w 21600"/>
                <a:gd name="T65" fmla="*/ 6545 h 21600"/>
                <a:gd name="T66" fmla="*/ 6574 w 21600"/>
                <a:gd name="T67" fmla="*/ 12436 h 21600"/>
                <a:gd name="T68" fmla="*/ 11270 w 21600"/>
                <a:gd name="T69" fmla="*/ 18327 h 21600"/>
                <a:gd name="T70" fmla="*/ 15496 w 21600"/>
                <a:gd name="T71" fmla="*/ 12436 h 21600"/>
                <a:gd name="T72" fmla="*/ 11270 w 21600"/>
                <a:gd name="T73" fmla="*/ 6545 h 21600"/>
                <a:gd name="T74" fmla="*/ 11270 w 21600"/>
                <a:gd name="T75" fmla="*/ 654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600" h="21600">
                  <a:moveTo>
                    <a:pt x="2348" y="2618"/>
                  </a:moveTo>
                  <a:cubicBezTo>
                    <a:pt x="13148" y="2618"/>
                    <a:pt x="13148" y="2618"/>
                    <a:pt x="13148" y="2618"/>
                  </a:cubicBezTo>
                  <a:cubicBezTo>
                    <a:pt x="13148" y="2618"/>
                    <a:pt x="13148" y="2618"/>
                    <a:pt x="13148" y="2618"/>
                  </a:cubicBezTo>
                  <a:cubicBezTo>
                    <a:pt x="13148" y="1309"/>
                    <a:pt x="13148" y="1309"/>
                    <a:pt x="13148" y="1309"/>
                  </a:cubicBezTo>
                  <a:cubicBezTo>
                    <a:pt x="13148" y="655"/>
                    <a:pt x="13148" y="0"/>
                    <a:pt x="13617" y="0"/>
                  </a:cubicBezTo>
                  <a:cubicBezTo>
                    <a:pt x="17843" y="0"/>
                    <a:pt x="17843" y="0"/>
                    <a:pt x="17843" y="0"/>
                  </a:cubicBezTo>
                  <a:cubicBezTo>
                    <a:pt x="18313" y="0"/>
                    <a:pt x="18783" y="655"/>
                    <a:pt x="18783" y="1309"/>
                  </a:cubicBezTo>
                  <a:cubicBezTo>
                    <a:pt x="18783" y="2618"/>
                    <a:pt x="18783" y="2618"/>
                    <a:pt x="18783" y="2618"/>
                  </a:cubicBezTo>
                  <a:cubicBezTo>
                    <a:pt x="18783" y="2618"/>
                    <a:pt x="18783" y="2618"/>
                    <a:pt x="18783" y="2618"/>
                  </a:cubicBezTo>
                  <a:cubicBezTo>
                    <a:pt x="19252" y="2618"/>
                    <a:pt x="19252" y="2618"/>
                    <a:pt x="19252" y="2618"/>
                  </a:cubicBezTo>
                  <a:cubicBezTo>
                    <a:pt x="20661" y="2618"/>
                    <a:pt x="21600" y="3927"/>
                    <a:pt x="21600" y="5891"/>
                  </a:cubicBezTo>
                  <a:cubicBezTo>
                    <a:pt x="21600" y="18327"/>
                    <a:pt x="21600" y="18327"/>
                    <a:pt x="21600" y="18327"/>
                  </a:cubicBezTo>
                  <a:cubicBezTo>
                    <a:pt x="21600" y="20291"/>
                    <a:pt x="20661" y="21600"/>
                    <a:pt x="19252" y="21600"/>
                  </a:cubicBezTo>
                  <a:cubicBezTo>
                    <a:pt x="2348" y="21600"/>
                    <a:pt x="2348" y="21600"/>
                    <a:pt x="2348" y="21600"/>
                  </a:cubicBezTo>
                  <a:cubicBezTo>
                    <a:pt x="939" y="21600"/>
                    <a:pt x="0" y="20291"/>
                    <a:pt x="0" y="18327"/>
                  </a:cubicBezTo>
                  <a:cubicBezTo>
                    <a:pt x="0" y="5891"/>
                    <a:pt x="0" y="5891"/>
                    <a:pt x="0" y="5891"/>
                  </a:cubicBezTo>
                  <a:cubicBezTo>
                    <a:pt x="0" y="3927"/>
                    <a:pt x="939" y="2618"/>
                    <a:pt x="2348" y="2618"/>
                  </a:cubicBezTo>
                  <a:close/>
                  <a:moveTo>
                    <a:pt x="14087" y="2618"/>
                  </a:moveTo>
                  <a:cubicBezTo>
                    <a:pt x="17374" y="2618"/>
                    <a:pt x="17374" y="2618"/>
                    <a:pt x="17374" y="2618"/>
                  </a:cubicBezTo>
                  <a:cubicBezTo>
                    <a:pt x="17374" y="1309"/>
                    <a:pt x="17374" y="1309"/>
                    <a:pt x="17374" y="1309"/>
                  </a:cubicBezTo>
                  <a:cubicBezTo>
                    <a:pt x="14087" y="1309"/>
                    <a:pt x="14087" y="1309"/>
                    <a:pt x="14087" y="1309"/>
                  </a:cubicBezTo>
                  <a:cubicBezTo>
                    <a:pt x="14087" y="2618"/>
                    <a:pt x="14087" y="2618"/>
                    <a:pt x="14087" y="2618"/>
                  </a:cubicBezTo>
                  <a:close/>
                  <a:moveTo>
                    <a:pt x="11270" y="4582"/>
                  </a:moveTo>
                  <a:cubicBezTo>
                    <a:pt x="7983" y="4582"/>
                    <a:pt x="5635" y="7855"/>
                    <a:pt x="5635" y="12436"/>
                  </a:cubicBezTo>
                  <a:cubicBezTo>
                    <a:pt x="5635" y="16364"/>
                    <a:pt x="7983" y="19636"/>
                    <a:pt x="11270" y="19636"/>
                  </a:cubicBezTo>
                  <a:cubicBezTo>
                    <a:pt x="14087" y="19636"/>
                    <a:pt x="16435" y="16364"/>
                    <a:pt x="16435" y="12436"/>
                  </a:cubicBezTo>
                  <a:cubicBezTo>
                    <a:pt x="16435" y="7855"/>
                    <a:pt x="14087" y="4582"/>
                    <a:pt x="11270" y="4582"/>
                  </a:cubicBezTo>
                  <a:close/>
                  <a:moveTo>
                    <a:pt x="14557" y="12436"/>
                  </a:moveTo>
                  <a:cubicBezTo>
                    <a:pt x="14557" y="9818"/>
                    <a:pt x="13148" y="7200"/>
                    <a:pt x="11270" y="7200"/>
                  </a:cubicBezTo>
                  <a:cubicBezTo>
                    <a:pt x="8922" y="7200"/>
                    <a:pt x="7513" y="9818"/>
                    <a:pt x="7513" y="12436"/>
                  </a:cubicBezTo>
                  <a:cubicBezTo>
                    <a:pt x="7513" y="15055"/>
                    <a:pt x="8922" y="17018"/>
                    <a:pt x="11270" y="17018"/>
                  </a:cubicBezTo>
                  <a:cubicBezTo>
                    <a:pt x="13148" y="17018"/>
                    <a:pt x="14557" y="15055"/>
                    <a:pt x="14557" y="12436"/>
                  </a:cubicBezTo>
                  <a:close/>
                  <a:moveTo>
                    <a:pt x="11270" y="6545"/>
                  </a:moveTo>
                  <a:cubicBezTo>
                    <a:pt x="8452" y="6545"/>
                    <a:pt x="6574" y="9164"/>
                    <a:pt x="6574" y="12436"/>
                  </a:cubicBezTo>
                  <a:cubicBezTo>
                    <a:pt x="6574" y="15709"/>
                    <a:pt x="8452" y="18327"/>
                    <a:pt x="11270" y="18327"/>
                  </a:cubicBezTo>
                  <a:cubicBezTo>
                    <a:pt x="13617" y="18327"/>
                    <a:pt x="15496" y="15709"/>
                    <a:pt x="15496" y="12436"/>
                  </a:cubicBezTo>
                  <a:cubicBezTo>
                    <a:pt x="15496" y="9164"/>
                    <a:pt x="13617" y="6545"/>
                    <a:pt x="11270" y="6545"/>
                  </a:cubicBezTo>
                  <a:close/>
                  <a:moveTo>
                    <a:pt x="11270" y="6545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509616" y="3762975"/>
            <a:ext cx="966049" cy="978254"/>
            <a:chOff x="6598516" y="3762975"/>
            <a:chExt cx="966049" cy="978254"/>
          </a:xfrm>
        </p:grpSpPr>
        <p:sp>
          <p:nvSpPr>
            <p:cNvPr id="41" name="Freeform 1812"/>
            <p:cNvSpPr/>
            <p:nvPr/>
          </p:nvSpPr>
          <p:spPr>
            <a:xfrm>
              <a:off x="6598516" y="3762975"/>
              <a:ext cx="966049" cy="978254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ysClr val="window" lastClr="FFFFFF"/>
              </a:solidFill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2" name="AutoShape 38"/>
            <p:cNvSpPr>
              <a:spLocks/>
            </p:cNvSpPr>
            <p:nvPr/>
          </p:nvSpPr>
          <p:spPr bwMode="auto">
            <a:xfrm>
              <a:off x="6835060" y="4003711"/>
              <a:ext cx="492960" cy="496782"/>
            </a:xfrm>
            <a:custGeom>
              <a:avLst/>
              <a:gdLst>
                <a:gd name="T0" fmla="*/ 16241 w 21600"/>
                <a:gd name="T1" fmla="*/ 491 h 21600"/>
                <a:gd name="T2" fmla="*/ 15753 w 21600"/>
                <a:gd name="T3" fmla="*/ 0 h 21600"/>
                <a:gd name="T4" fmla="*/ 5847 w 21600"/>
                <a:gd name="T5" fmla="*/ 0 h 21600"/>
                <a:gd name="T6" fmla="*/ 5359 w 21600"/>
                <a:gd name="T7" fmla="*/ 491 h 21600"/>
                <a:gd name="T8" fmla="*/ 5359 w 21600"/>
                <a:gd name="T9" fmla="*/ 5400 h 21600"/>
                <a:gd name="T10" fmla="*/ 16241 w 21600"/>
                <a:gd name="T11" fmla="*/ 5400 h 21600"/>
                <a:gd name="T12" fmla="*/ 16241 w 21600"/>
                <a:gd name="T13" fmla="*/ 491 h 21600"/>
                <a:gd name="T14" fmla="*/ 16403 w 21600"/>
                <a:gd name="T15" fmla="*/ 16691 h 21600"/>
                <a:gd name="T16" fmla="*/ 15916 w 21600"/>
                <a:gd name="T17" fmla="*/ 16364 h 21600"/>
                <a:gd name="T18" fmla="*/ 5684 w 21600"/>
                <a:gd name="T19" fmla="*/ 16364 h 21600"/>
                <a:gd name="T20" fmla="*/ 5197 w 21600"/>
                <a:gd name="T21" fmla="*/ 16691 h 21600"/>
                <a:gd name="T22" fmla="*/ 3573 w 21600"/>
                <a:gd name="T23" fmla="*/ 21109 h 21600"/>
                <a:gd name="T24" fmla="*/ 3735 w 21600"/>
                <a:gd name="T25" fmla="*/ 21436 h 21600"/>
                <a:gd name="T26" fmla="*/ 4060 w 21600"/>
                <a:gd name="T27" fmla="*/ 21600 h 21600"/>
                <a:gd name="T28" fmla="*/ 17540 w 21600"/>
                <a:gd name="T29" fmla="*/ 21600 h 21600"/>
                <a:gd name="T30" fmla="*/ 17865 w 21600"/>
                <a:gd name="T31" fmla="*/ 21436 h 21600"/>
                <a:gd name="T32" fmla="*/ 18027 w 21600"/>
                <a:gd name="T33" fmla="*/ 21109 h 21600"/>
                <a:gd name="T34" fmla="*/ 16403 w 21600"/>
                <a:gd name="T35" fmla="*/ 16691 h 21600"/>
                <a:gd name="T36" fmla="*/ 4872 w 21600"/>
                <a:gd name="T37" fmla="*/ 9164 h 21600"/>
                <a:gd name="T38" fmla="*/ 4872 w 21600"/>
                <a:gd name="T39" fmla="*/ 10964 h 21600"/>
                <a:gd name="T40" fmla="*/ 16565 w 21600"/>
                <a:gd name="T41" fmla="*/ 10964 h 21600"/>
                <a:gd name="T42" fmla="*/ 16565 w 21600"/>
                <a:gd name="T43" fmla="*/ 9164 h 21600"/>
                <a:gd name="T44" fmla="*/ 15266 w 21600"/>
                <a:gd name="T45" fmla="*/ 6545 h 21600"/>
                <a:gd name="T46" fmla="*/ 6334 w 21600"/>
                <a:gd name="T47" fmla="*/ 6545 h 21600"/>
                <a:gd name="T48" fmla="*/ 4872 w 21600"/>
                <a:gd name="T49" fmla="*/ 9164 h 21600"/>
                <a:gd name="T50" fmla="*/ 10719 w 21600"/>
                <a:gd name="T51" fmla="*/ 8345 h 21600"/>
                <a:gd name="T52" fmla="*/ 12505 w 21600"/>
                <a:gd name="T53" fmla="*/ 9164 h 21600"/>
                <a:gd name="T54" fmla="*/ 10719 w 21600"/>
                <a:gd name="T55" fmla="*/ 10145 h 21600"/>
                <a:gd name="T56" fmla="*/ 9095 w 21600"/>
                <a:gd name="T57" fmla="*/ 9164 h 21600"/>
                <a:gd name="T58" fmla="*/ 10719 w 21600"/>
                <a:gd name="T59" fmla="*/ 8345 h 21600"/>
                <a:gd name="T60" fmla="*/ 19326 w 21600"/>
                <a:gd name="T61" fmla="*/ 6545 h 21600"/>
                <a:gd name="T62" fmla="*/ 16403 w 21600"/>
                <a:gd name="T63" fmla="*/ 6545 h 21600"/>
                <a:gd name="T64" fmla="*/ 17540 w 21600"/>
                <a:gd name="T65" fmla="*/ 8836 h 21600"/>
                <a:gd name="T66" fmla="*/ 17540 w 21600"/>
                <a:gd name="T67" fmla="*/ 8836 h 21600"/>
                <a:gd name="T68" fmla="*/ 17702 w 21600"/>
                <a:gd name="T69" fmla="*/ 9000 h 21600"/>
                <a:gd name="T70" fmla="*/ 17702 w 21600"/>
                <a:gd name="T71" fmla="*/ 11455 h 21600"/>
                <a:gd name="T72" fmla="*/ 17215 w 21600"/>
                <a:gd name="T73" fmla="*/ 11945 h 21600"/>
                <a:gd name="T74" fmla="*/ 4385 w 21600"/>
                <a:gd name="T75" fmla="*/ 11945 h 21600"/>
                <a:gd name="T76" fmla="*/ 3898 w 21600"/>
                <a:gd name="T77" fmla="*/ 11455 h 21600"/>
                <a:gd name="T78" fmla="*/ 3898 w 21600"/>
                <a:gd name="T79" fmla="*/ 9000 h 21600"/>
                <a:gd name="T80" fmla="*/ 4060 w 21600"/>
                <a:gd name="T81" fmla="*/ 8836 h 21600"/>
                <a:gd name="T82" fmla="*/ 5197 w 21600"/>
                <a:gd name="T83" fmla="*/ 6545 h 21600"/>
                <a:gd name="T84" fmla="*/ 2274 w 21600"/>
                <a:gd name="T85" fmla="*/ 6545 h 21600"/>
                <a:gd name="T86" fmla="*/ 0 w 21600"/>
                <a:gd name="T87" fmla="*/ 8836 h 21600"/>
                <a:gd name="T88" fmla="*/ 0 w 21600"/>
                <a:gd name="T89" fmla="*/ 16527 h 21600"/>
                <a:gd name="T90" fmla="*/ 2274 w 21600"/>
                <a:gd name="T91" fmla="*/ 18818 h 21600"/>
                <a:gd name="T92" fmla="*/ 3086 w 21600"/>
                <a:gd name="T93" fmla="*/ 18818 h 21600"/>
                <a:gd name="T94" fmla="*/ 4060 w 21600"/>
                <a:gd name="T95" fmla="*/ 16200 h 21600"/>
                <a:gd name="T96" fmla="*/ 5684 w 21600"/>
                <a:gd name="T97" fmla="*/ 15055 h 21600"/>
                <a:gd name="T98" fmla="*/ 15916 w 21600"/>
                <a:gd name="T99" fmla="*/ 15055 h 21600"/>
                <a:gd name="T100" fmla="*/ 17540 w 21600"/>
                <a:gd name="T101" fmla="*/ 16200 h 21600"/>
                <a:gd name="T102" fmla="*/ 18514 w 21600"/>
                <a:gd name="T103" fmla="*/ 18818 h 21600"/>
                <a:gd name="T104" fmla="*/ 19326 w 21600"/>
                <a:gd name="T105" fmla="*/ 18818 h 21600"/>
                <a:gd name="T106" fmla="*/ 21600 w 21600"/>
                <a:gd name="T107" fmla="*/ 16527 h 21600"/>
                <a:gd name="T108" fmla="*/ 21600 w 21600"/>
                <a:gd name="T109" fmla="*/ 8836 h 21600"/>
                <a:gd name="T110" fmla="*/ 19326 w 21600"/>
                <a:gd name="T111" fmla="*/ 6545 h 21600"/>
                <a:gd name="T112" fmla="*/ 19326 w 21600"/>
                <a:gd name="T113" fmla="*/ 654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600" h="21600">
                  <a:moveTo>
                    <a:pt x="16241" y="491"/>
                  </a:moveTo>
                  <a:cubicBezTo>
                    <a:pt x="16241" y="164"/>
                    <a:pt x="16078" y="0"/>
                    <a:pt x="15753" y="0"/>
                  </a:cubicBezTo>
                  <a:cubicBezTo>
                    <a:pt x="5847" y="0"/>
                    <a:pt x="5847" y="0"/>
                    <a:pt x="5847" y="0"/>
                  </a:cubicBezTo>
                  <a:cubicBezTo>
                    <a:pt x="5522" y="0"/>
                    <a:pt x="5359" y="164"/>
                    <a:pt x="5359" y="491"/>
                  </a:cubicBezTo>
                  <a:cubicBezTo>
                    <a:pt x="5359" y="5400"/>
                    <a:pt x="5359" y="5400"/>
                    <a:pt x="5359" y="5400"/>
                  </a:cubicBezTo>
                  <a:cubicBezTo>
                    <a:pt x="16241" y="5400"/>
                    <a:pt x="16241" y="5400"/>
                    <a:pt x="16241" y="5400"/>
                  </a:cubicBezTo>
                  <a:lnTo>
                    <a:pt x="16241" y="491"/>
                  </a:lnTo>
                  <a:close/>
                  <a:moveTo>
                    <a:pt x="16403" y="16691"/>
                  </a:moveTo>
                  <a:cubicBezTo>
                    <a:pt x="16241" y="16527"/>
                    <a:pt x="16078" y="16364"/>
                    <a:pt x="15916" y="16364"/>
                  </a:cubicBezTo>
                  <a:cubicBezTo>
                    <a:pt x="5684" y="16364"/>
                    <a:pt x="5684" y="16364"/>
                    <a:pt x="5684" y="16364"/>
                  </a:cubicBezTo>
                  <a:cubicBezTo>
                    <a:pt x="5522" y="16364"/>
                    <a:pt x="5359" y="16527"/>
                    <a:pt x="5197" y="16691"/>
                  </a:cubicBezTo>
                  <a:cubicBezTo>
                    <a:pt x="3573" y="21109"/>
                    <a:pt x="3573" y="21109"/>
                    <a:pt x="3573" y="21109"/>
                  </a:cubicBezTo>
                  <a:cubicBezTo>
                    <a:pt x="3573" y="21273"/>
                    <a:pt x="3573" y="21273"/>
                    <a:pt x="3735" y="21436"/>
                  </a:cubicBezTo>
                  <a:cubicBezTo>
                    <a:pt x="3735" y="21600"/>
                    <a:pt x="3898" y="21600"/>
                    <a:pt x="4060" y="21600"/>
                  </a:cubicBezTo>
                  <a:cubicBezTo>
                    <a:pt x="17540" y="21600"/>
                    <a:pt x="17540" y="21600"/>
                    <a:pt x="17540" y="21600"/>
                  </a:cubicBezTo>
                  <a:cubicBezTo>
                    <a:pt x="17702" y="21600"/>
                    <a:pt x="17865" y="21600"/>
                    <a:pt x="17865" y="21436"/>
                  </a:cubicBezTo>
                  <a:cubicBezTo>
                    <a:pt x="18027" y="21273"/>
                    <a:pt x="18027" y="21273"/>
                    <a:pt x="18027" y="21109"/>
                  </a:cubicBezTo>
                  <a:lnTo>
                    <a:pt x="16403" y="16691"/>
                  </a:lnTo>
                  <a:close/>
                  <a:moveTo>
                    <a:pt x="4872" y="9164"/>
                  </a:moveTo>
                  <a:cubicBezTo>
                    <a:pt x="4872" y="10964"/>
                    <a:pt x="4872" y="10964"/>
                    <a:pt x="4872" y="10964"/>
                  </a:cubicBezTo>
                  <a:cubicBezTo>
                    <a:pt x="16565" y="10964"/>
                    <a:pt x="16565" y="10964"/>
                    <a:pt x="16565" y="10964"/>
                  </a:cubicBezTo>
                  <a:cubicBezTo>
                    <a:pt x="16565" y="9164"/>
                    <a:pt x="16565" y="9164"/>
                    <a:pt x="16565" y="9164"/>
                  </a:cubicBezTo>
                  <a:cubicBezTo>
                    <a:pt x="16565" y="9164"/>
                    <a:pt x="15266" y="6545"/>
                    <a:pt x="15266" y="6545"/>
                  </a:cubicBezTo>
                  <a:cubicBezTo>
                    <a:pt x="6334" y="6545"/>
                    <a:pt x="6334" y="6545"/>
                    <a:pt x="6334" y="6545"/>
                  </a:cubicBezTo>
                  <a:cubicBezTo>
                    <a:pt x="6334" y="6545"/>
                    <a:pt x="4872" y="9164"/>
                    <a:pt x="4872" y="9164"/>
                  </a:cubicBezTo>
                  <a:close/>
                  <a:moveTo>
                    <a:pt x="10719" y="8345"/>
                  </a:moveTo>
                  <a:cubicBezTo>
                    <a:pt x="11693" y="8345"/>
                    <a:pt x="12505" y="8673"/>
                    <a:pt x="12505" y="9164"/>
                  </a:cubicBezTo>
                  <a:cubicBezTo>
                    <a:pt x="12505" y="9655"/>
                    <a:pt x="11693" y="10145"/>
                    <a:pt x="10719" y="10145"/>
                  </a:cubicBezTo>
                  <a:cubicBezTo>
                    <a:pt x="9907" y="10145"/>
                    <a:pt x="9095" y="9655"/>
                    <a:pt x="9095" y="9164"/>
                  </a:cubicBezTo>
                  <a:cubicBezTo>
                    <a:pt x="9095" y="8673"/>
                    <a:pt x="9907" y="8345"/>
                    <a:pt x="10719" y="8345"/>
                  </a:cubicBezTo>
                  <a:close/>
                  <a:moveTo>
                    <a:pt x="19326" y="6545"/>
                  </a:moveTo>
                  <a:cubicBezTo>
                    <a:pt x="16403" y="6545"/>
                    <a:pt x="16403" y="6545"/>
                    <a:pt x="16403" y="6545"/>
                  </a:cubicBezTo>
                  <a:cubicBezTo>
                    <a:pt x="17540" y="8836"/>
                    <a:pt x="17540" y="8836"/>
                    <a:pt x="17540" y="8836"/>
                  </a:cubicBezTo>
                  <a:cubicBezTo>
                    <a:pt x="17540" y="8836"/>
                    <a:pt x="17540" y="8836"/>
                    <a:pt x="17540" y="8836"/>
                  </a:cubicBezTo>
                  <a:cubicBezTo>
                    <a:pt x="17702" y="8836"/>
                    <a:pt x="17702" y="8836"/>
                    <a:pt x="17702" y="9000"/>
                  </a:cubicBezTo>
                  <a:cubicBezTo>
                    <a:pt x="17702" y="9000"/>
                    <a:pt x="17702" y="11455"/>
                    <a:pt x="17702" y="11455"/>
                  </a:cubicBezTo>
                  <a:cubicBezTo>
                    <a:pt x="17702" y="11782"/>
                    <a:pt x="17540" y="11945"/>
                    <a:pt x="17215" y="11945"/>
                  </a:cubicBezTo>
                  <a:cubicBezTo>
                    <a:pt x="4385" y="11945"/>
                    <a:pt x="4385" y="11945"/>
                    <a:pt x="4385" y="11945"/>
                  </a:cubicBezTo>
                  <a:cubicBezTo>
                    <a:pt x="4060" y="11945"/>
                    <a:pt x="3898" y="11782"/>
                    <a:pt x="3898" y="11455"/>
                  </a:cubicBezTo>
                  <a:cubicBezTo>
                    <a:pt x="3898" y="11455"/>
                    <a:pt x="3898" y="9164"/>
                    <a:pt x="3898" y="9000"/>
                  </a:cubicBezTo>
                  <a:cubicBezTo>
                    <a:pt x="3898" y="8836"/>
                    <a:pt x="3898" y="8836"/>
                    <a:pt x="4060" y="8836"/>
                  </a:cubicBezTo>
                  <a:cubicBezTo>
                    <a:pt x="5197" y="6545"/>
                    <a:pt x="5197" y="6545"/>
                    <a:pt x="5197" y="6545"/>
                  </a:cubicBezTo>
                  <a:cubicBezTo>
                    <a:pt x="2274" y="6545"/>
                    <a:pt x="2274" y="6545"/>
                    <a:pt x="2274" y="6545"/>
                  </a:cubicBezTo>
                  <a:cubicBezTo>
                    <a:pt x="974" y="6545"/>
                    <a:pt x="0" y="7691"/>
                    <a:pt x="0" y="8836"/>
                  </a:cubicBezTo>
                  <a:cubicBezTo>
                    <a:pt x="0" y="16527"/>
                    <a:pt x="0" y="16527"/>
                    <a:pt x="0" y="16527"/>
                  </a:cubicBezTo>
                  <a:cubicBezTo>
                    <a:pt x="0" y="17836"/>
                    <a:pt x="974" y="18818"/>
                    <a:pt x="2274" y="18818"/>
                  </a:cubicBezTo>
                  <a:cubicBezTo>
                    <a:pt x="3086" y="18818"/>
                    <a:pt x="3086" y="18818"/>
                    <a:pt x="3086" y="18818"/>
                  </a:cubicBezTo>
                  <a:cubicBezTo>
                    <a:pt x="4060" y="16200"/>
                    <a:pt x="4060" y="16200"/>
                    <a:pt x="4060" y="16200"/>
                  </a:cubicBezTo>
                  <a:cubicBezTo>
                    <a:pt x="4223" y="15545"/>
                    <a:pt x="5035" y="15055"/>
                    <a:pt x="5684" y="15055"/>
                  </a:cubicBezTo>
                  <a:cubicBezTo>
                    <a:pt x="15916" y="15055"/>
                    <a:pt x="15916" y="15055"/>
                    <a:pt x="15916" y="15055"/>
                  </a:cubicBezTo>
                  <a:cubicBezTo>
                    <a:pt x="16565" y="15055"/>
                    <a:pt x="17377" y="15545"/>
                    <a:pt x="17540" y="16200"/>
                  </a:cubicBezTo>
                  <a:cubicBezTo>
                    <a:pt x="18514" y="18818"/>
                    <a:pt x="18514" y="18818"/>
                    <a:pt x="18514" y="18818"/>
                  </a:cubicBezTo>
                  <a:cubicBezTo>
                    <a:pt x="19326" y="18818"/>
                    <a:pt x="19326" y="18818"/>
                    <a:pt x="19326" y="18818"/>
                  </a:cubicBezTo>
                  <a:cubicBezTo>
                    <a:pt x="20626" y="18818"/>
                    <a:pt x="21600" y="17836"/>
                    <a:pt x="21600" y="16527"/>
                  </a:cubicBezTo>
                  <a:cubicBezTo>
                    <a:pt x="21600" y="8836"/>
                    <a:pt x="21600" y="8836"/>
                    <a:pt x="21600" y="8836"/>
                  </a:cubicBezTo>
                  <a:cubicBezTo>
                    <a:pt x="21600" y="7691"/>
                    <a:pt x="20626" y="6545"/>
                    <a:pt x="19326" y="6545"/>
                  </a:cubicBezTo>
                  <a:close/>
                  <a:moveTo>
                    <a:pt x="19326" y="6545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509616" y="5002649"/>
            <a:ext cx="966049" cy="978254"/>
            <a:chOff x="6598516" y="4965292"/>
            <a:chExt cx="966049" cy="978254"/>
          </a:xfrm>
        </p:grpSpPr>
        <p:sp>
          <p:nvSpPr>
            <p:cNvPr id="44" name="Freeform 1812"/>
            <p:cNvSpPr/>
            <p:nvPr/>
          </p:nvSpPr>
          <p:spPr>
            <a:xfrm>
              <a:off x="6598516" y="4965292"/>
              <a:ext cx="966049" cy="978254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294F73"/>
            </a:solidFill>
            <a:ln w="9525">
              <a:solidFill>
                <a:sysClr val="window" lastClr="FFFFFF"/>
              </a:solidFill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5" name="AutoShape 32"/>
            <p:cNvSpPr>
              <a:spLocks/>
            </p:cNvSpPr>
            <p:nvPr/>
          </p:nvSpPr>
          <p:spPr bwMode="auto">
            <a:xfrm>
              <a:off x="6793413" y="5216476"/>
              <a:ext cx="576255" cy="475887"/>
            </a:xfrm>
            <a:custGeom>
              <a:avLst/>
              <a:gdLst>
                <a:gd name="T0" fmla="*/ 15660 w 21600"/>
                <a:gd name="T1" fmla="*/ 16668 h 21148"/>
                <a:gd name="T2" fmla="*/ 11880 w 21600"/>
                <a:gd name="T3" fmla="*/ 12668 h 21148"/>
                <a:gd name="T4" fmla="*/ 11880 w 21600"/>
                <a:gd name="T5" fmla="*/ 10428 h 21148"/>
                <a:gd name="T6" fmla="*/ 13365 w 21600"/>
                <a:gd name="T7" fmla="*/ 12508 h 21148"/>
                <a:gd name="T8" fmla="*/ 15390 w 21600"/>
                <a:gd name="T9" fmla="*/ 11388 h 21148"/>
                <a:gd name="T10" fmla="*/ 16470 w 21600"/>
                <a:gd name="T11" fmla="*/ 11228 h 21148"/>
                <a:gd name="T12" fmla="*/ 17820 w 21600"/>
                <a:gd name="T13" fmla="*/ 9948 h 21148"/>
                <a:gd name="T14" fmla="*/ 21600 w 21600"/>
                <a:gd name="T15" fmla="*/ 14428 h 21148"/>
                <a:gd name="T16" fmla="*/ 18765 w 21600"/>
                <a:gd name="T17" fmla="*/ 4828 h 21148"/>
                <a:gd name="T18" fmla="*/ 18630 w 21600"/>
                <a:gd name="T19" fmla="*/ 2588 h 21148"/>
                <a:gd name="T20" fmla="*/ 15660 w 21600"/>
                <a:gd name="T21" fmla="*/ 28 h 21148"/>
                <a:gd name="T22" fmla="*/ 12690 w 21600"/>
                <a:gd name="T23" fmla="*/ 4828 h 21148"/>
                <a:gd name="T24" fmla="*/ 12285 w 21600"/>
                <a:gd name="T25" fmla="*/ 5308 h 21148"/>
                <a:gd name="T26" fmla="*/ 13230 w 21600"/>
                <a:gd name="T27" fmla="*/ 6748 h 21148"/>
                <a:gd name="T28" fmla="*/ 13635 w 21600"/>
                <a:gd name="T29" fmla="*/ 8188 h 21148"/>
                <a:gd name="T30" fmla="*/ 13635 w 21600"/>
                <a:gd name="T31" fmla="*/ 8188 h 21148"/>
                <a:gd name="T32" fmla="*/ 13770 w 21600"/>
                <a:gd name="T33" fmla="*/ 8348 h 21148"/>
                <a:gd name="T34" fmla="*/ 13770 w 21600"/>
                <a:gd name="T35" fmla="*/ 8668 h 21148"/>
                <a:gd name="T36" fmla="*/ 15660 w 21600"/>
                <a:gd name="T37" fmla="*/ 11068 h 21148"/>
                <a:gd name="T38" fmla="*/ 17415 w 21600"/>
                <a:gd name="T39" fmla="*/ 8668 h 21148"/>
                <a:gd name="T40" fmla="*/ 17550 w 21600"/>
                <a:gd name="T41" fmla="*/ 8188 h 21148"/>
                <a:gd name="T42" fmla="*/ 17955 w 21600"/>
                <a:gd name="T43" fmla="*/ 6748 h 21148"/>
                <a:gd name="T44" fmla="*/ 18900 w 21600"/>
                <a:gd name="T45" fmla="*/ 5308 h 21148"/>
                <a:gd name="T46" fmla="*/ 16335 w 21600"/>
                <a:gd name="T47" fmla="*/ 14268 h 21148"/>
                <a:gd name="T48" fmla="*/ 16335 w 21600"/>
                <a:gd name="T49" fmla="*/ 14268 h 21148"/>
                <a:gd name="T50" fmla="*/ 16335 w 21600"/>
                <a:gd name="T51" fmla="*/ 14268 h 21148"/>
                <a:gd name="T52" fmla="*/ 16335 w 21600"/>
                <a:gd name="T53" fmla="*/ 14268 h 21148"/>
                <a:gd name="T54" fmla="*/ 16335 w 21600"/>
                <a:gd name="T55" fmla="*/ 14268 h 21148"/>
                <a:gd name="T56" fmla="*/ 9855 w 21600"/>
                <a:gd name="T57" fmla="*/ 13148 h 21148"/>
                <a:gd name="T58" fmla="*/ 8100 w 21600"/>
                <a:gd name="T59" fmla="*/ 14748 h 21148"/>
                <a:gd name="T60" fmla="*/ 7020 w 21600"/>
                <a:gd name="T61" fmla="*/ 14908 h 21148"/>
                <a:gd name="T62" fmla="*/ 4455 w 21600"/>
                <a:gd name="T63" fmla="*/ 16188 h 21148"/>
                <a:gd name="T64" fmla="*/ 2700 w 21600"/>
                <a:gd name="T65" fmla="*/ 13788 h 21148"/>
                <a:gd name="T66" fmla="*/ 7155 w 21600"/>
                <a:gd name="T67" fmla="*/ 21148 h 21148"/>
                <a:gd name="T68" fmla="*/ 11610 w 21600"/>
                <a:gd name="T69" fmla="*/ 13788 h 21148"/>
                <a:gd name="T70" fmla="*/ 10935 w 21600"/>
                <a:gd name="T71" fmla="*/ 7228 h 21148"/>
                <a:gd name="T72" fmla="*/ 10665 w 21600"/>
                <a:gd name="T73" fmla="*/ 4348 h 21148"/>
                <a:gd name="T74" fmla="*/ 7155 w 21600"/>
                <a:gd name="T75" fmla="*/ 1308 h 21148"/>
                <a:gd name="T76" fmla="*/ 3645 w 21600"/>
                <a:gd name="T77" fmla="*/ 7068 h 21148"/>
                <a:gd name="T78" fmla="*/ 3240 w 21600"/>
                <a:gd name="T79" fmla="*/ 7708 h 21148"/>
                <a:gd name="T80" fmla="*/ 4320 w 21600"/>
                <a:gd name="T81" fmla="*/ 9468 h 21148"/>
                <a:gd name="T82" fmla="*/ 4725 w 21600"/>
                <a:gd name="T83" fmla="*/ 11068 h 21148"/>
                <a:gd name="T84" fmla="*/ 4860 w 21600"/>
                <a:gd name="T85" fmla="*/ 11228 h 21148"/>
                <a:gd name="T86" fmla="*/ 4860 w 21600"/>
                <a:gd name="T87" fmla="*/ 11228 h 21148"/>
                <a:gd name="T88" fmla="*/ 4995 w 21600"/>
                <a:gd name="T89" fmla="*/ 11708 h 21148"/>
                <a:gd name="T90" fmla="*/ 7155 w 21600"/>
                <a:gd name="T91" fmla="*/ 14588 h 21148"/>
                <a:gd name="T92" fmla="*/ 9315 w 21600"/>
                <a:gd name="T93" fmla="*/ 11708 h 21148"/>
                <a:gd name="T94" fmla="*/ 9450 w 21600"/>
                <a:gd name="T95" fmla="*/ 11228 h 21148"/>
                <a:gd name="T96" fmla="*/ 9990 w 21600"/>
                <a:gd name="T97" fmla="*/ 9468 h 21148"/>
                <a:gd name="T98" fmla="*/ 11070 w 21600"/>
                <a:gd name="T99" fmla="*/ 7708 h 2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600" h="21148">
                  <a:moveTo>
                    <a:pt x="21600" y="14428"/>
                  </a:moveTo>
                  <a:cubicBezTo>
                    <a:pt x="21600" y="16188"/>
                    <a:pt x="17280" y="16668"/>
                    <a:pt x="15660" y="16668"/>
                  </a:cubicBezTo>
                  <a:cubicBezTo>
                    <a:pt x="15390" y="16668"/>
                    <a:pt x="15255" y="16668"/>
                    <a:pt x="15120" y="16668"/>
                  </a:cubicBezTo>
                  <a:cubicBezTo>
                    <a:pt x="14580" y="14748"/>
                    <a:pt x="13365" y="12988"/>
                    <a:pt x="11880" y="12668"/>
                  </a:cubicBezTo>
                  <a:cubicBezTo>
                    <a:pt x="11205" y="12508"/>
                    <a:pt x="10665" y="12188"/>
                    <a:pt x="10260" y="11868"/>
                  </a:cubicBezTo>
                  <a:cubicBezTo>
                    <a:pt x="10665" y="11228"/>
                    <a:pt x="11205" y="10588"/>
                    <a:pt x="11880" y="10428"/>
                  </a:cubicBezTo>
                  <a:cubicBezTo>
                    <a:pt x="12015" y="10428"/>
                    <a:pt x="12690" y="10268"/>
                    <a:pt x="13365" y="9948"/>
                  </a:cubicBezTo>
                  <a:cubicBezTo>
                    <a:pt x="13365" y="12508"/>
                    <a:pt x="13365" y="12508"/>
                    <a:pt x="13365" y="12508"/>
                  </a:cubicBezTo>
                  <a:cubicBezTo>
                    <a:pt x="13500" y="12188"/>
                    <a:pt x="14175" y="11068"/>
                    <a:pt x="14715" y="11228"/>
                  </a:cubicBezTo>
                  <a:cubicBezTo>
                    <a:pt x="14985" y="11228"/>
                    <a:pt x="15120" y="11388"/>
                    <a:pt x="15390" y="11388"/>
                  </a:cubicBezTo>
                  <a:cubicBezTo>
                    <a:pt x="15660" y="11388"/>
                    <a:pt x="15660" y="11388"/>
                    <a:pt x="15660" y="11388"/>
                  </a:cubicBezTo>
                  <a:cubicBezTo>
                    <a:pt x="16065" y="11388"/>
                    <a:pt x="16200" y="11228"/>
                    <a:pt x="16470" y="11228"/>
                  </a:cubicBezTo>
                  <a:cubicBezTo>
                    <a:pt x="16875" y="11068"/>
                    <a:pt x="17685" y="12188"/>
                    <a:pt x="17820" y="12508"/>
                  </a:cubicBezTo>
                  <a:cubicBezTo>
                    <a:pt x="17820" y="9948"/>
                    <a:pt x="17820" y="9948"/>
                    <a:pt x="17820" y="9948"/>
                  </a:cubicBezTo>
                  <a:cubicBezTo>
                    <a:pt x="18495" y="10268"/>
                    <a:pt x="19170" y="10428"/>
                    <a:pt x="19305" y="10428"/>
                  </a:cubicBezTo>
                  <a:cubicBezTo>
                    <a:pt x="20655" y="10748"/>
                    <a:pt x="21600" y="12828"/>
                    <a:pt x="21600" y="14428"/>
                  </a:cubicBezTo>
                  <a:close/>
                  <a:moveTo>
                    <a:pt x="18900" y="5308"/>
                  </a:moveTo>
                  <a:cubicBezTo>
                    <a:pt x="18900" y="4988"/>
                    <a:pt x="18765" y="4988"/>
                    <a:pt x="18765" y="4828"/>
                  </a:cubicBezTo>
                  <a:cubicBezTo>
                    <a:pt x="18630" y="4828"/>
                    <a:pt x="18630" y="4828"/>
                    <a:pt x="18495" y="4828"/>
                  </a:cubicBezTo>
                  <a:cubicBezTo>
                    <a:pt x="18765" y="4028"/>
                    <a:pt x="18765" y="3228"/>
                    <a:pt x="18630" y="2588"/>
                  </a:cubicBezTo>
                  <a:cubicBezTo>
                    <a:pt x="18225" y="1148"/>
                    <a:pt x="17550" y="508"/>
                    <a:pt x="17010" y="188"/>
                  </a:cubicBezTo>
                  <a:cubicBezTo>
                    <a:pt x="16605" y="28"/>
                    <a:pt x="15660" y="28"/>
                    <a:pt x="15660" y="28"/>
                  </a:cubicBezTo>
                  <a:cubicBezTo>
                    <a:pt x="15660" y="28"/>
                    <a:pt x="13500" y="-452"/>
                    <a:pt x="12555" y="2588"/>
                  </a:cubicBezTo>
                  <a:cubicBezTo>
                    <a:pt x="12420" y="3228"/>
                    <a:pt x="12555" y="4028"/>
                    <a:pt x="12690" y="4828"/>
                  </a:cubicBezTo>
                  <a:cubicBezTo>
                    <a:pt x="12555" y="4828"/>
                    <a:pt x="12555" y="4828"/>
                    <a:pt x="12420" y="4828"/>
                  </a:cubicBezTo>
                  <a:cubicBezTo>
                    <a:pt x="12420" y="4988"/>
                    <a:pt x="12285" y="4988"/>
                    <a:pt x="12285" y="5308"/>
                  </a:cubicBezTo>
                  <a:cubicBezTo>
                    <a:pt x="12285" y="5628"/>
                    <a:pt x="12285" y="5948"/>
                    <a:pt x="12420" y="6268"/>
                  </a:cubicBezTo>
                  <a:cubicBezTo>
                    <a:pt x="12555" y="6748"/>
                    <a:pt x="12690" y="7068"/>
                    <a:pt x="13230" y="6748"/>
                  </a:cubicBezTo>
                  <a:cubicBezTo>
                    <a:pt x="13230" y="7708"/>
                    <a:pt x="13365" y="8028"/>
                    <a:pt x="13635" y="8188"/>
                  </a:cubicBezTo>
                  <a:cubicBezTo>
                    <a:pt x="13635" y="8188"/>
                    <a:pt x="13635" y="8188"/>
                    <a:pt x="13635" y="8188"/>
                  </a:cubicBezTo>
                  <a:cubicBezTo>
                    <a:pt x="13635" y="8188"/>
                    <a:pt x="13635" y="8188"/>
                    <a:pt x="13635" y="8188"/>
                  </a:cubicBezTo>
                  <a:cubicBezTo>
                    <a:pt x="13635" y="8188"/>
                    <a:pt x="13635" y="8188"/>
                    <a:pt x="13635" y="8188"/>
                  </a:cubicBezTo>
                  <a:cubicBezTo>
                    <a:pt x="13635" y="8188"/>
                    <a:pt x="13635" y="8188"/>
                    <a:pt x="13635" y="8188"/>
                  </a:cubicBezTo>
                  <a:cubicBezTo>
                    <a:pt x="13635" y="8188"/>
                    <a:pt x="13635" y="8188"/>
                    <a:pt x="13770" y="8348"/>
                  </a:cubicBezTo>
                  <a:cubicBezTo>
                    <a:pt x="13770" y="8348"/>
                    <a:pt x="13770" y="8348"/>
                    <a:pt x="13770" y="8348"/>
                  </a:cubicBezTo>
                  <a:cubicBezTo>
                    <a:pt x="13770" y="8508"/>
                    <a:pt x="13770" y="8668"/>
                    <a:pt x="13770" y="8668"/>
                  </a:cubicBezTo>
                  <a:cubicBezTo>
                    <a:pt x="13770" y="8988"/>
                    <a:pt x="13770" y="9308"/>
                    <a:pt x="13770" y="9468"/>
                  </a:cubicBezTo>
                  <a:cubicBezTo>
                    <a:pt x="13905" y="9628"/>
                    <a:pt x="14715" y="11068"/>
                    <a:pt x="15660" y="11068"/>
                  </a:cubicBezTo>
                  <a:cubicBezTo>
                    <a:pt x="16605" y="11068"/>
                    <a:pt x="17415" y="9628"/>
                    <a:pt x="17415" y="9468"/>
                  </a:cubicBezTo>
                  <a:cubicBezTo>
                    <a:pt x="17415" y="9148"/>
                    <a:pt x="17415" y="8988"/>
                    <a:pt x="17415" y="8668"/>
                  </a:cubicBezTo>
                  <a:cubicBezTo>
                    <a:pt x="17415" y="8668"/>
                    <a:pt x="17415" y="8508"/>
                    <a:pt x="17415" y="8348"/>
                  </a:cubicBezTo>
                  <a:cubicBezTo>
                    <a:pt x="17415" y="8348"/>
                    <a:pt x="17550" y="8348"/>
                    <a:pt x="17550" y="8188"/>
                  </a:cubicBezTo>
                  <a:cubicBezTo>
                    <a:pt x="17550" y="8188"/>
                    <a:pt x="17550" y="8188"/>
                    <a:pt x="17550" y="8188"/>
                  </a:cubicBezTo>
                  <a:cubicBezTo>
                    <a:pt x="17685" y="8028"/>
                    <a:pt x="17955" y="7708"/>
                    <a:pt x="17955" y="6748"/>
                  </a:cubicBezTo>
                  <a:cubicBezTo>
                    <a:pt x="18495" y="7068"/>
                    <a:pt x="18630" y="6748"/>
                    <a:pt x="18765" y="6268"/>
                  </a:cubicBezTo>
                  <a:cubicBezTo>
                    <a:pt x="18900" y="5948"/>
                    <a:pt x="18900" y="5628"/>
                    <a:pt x="18900" y="5308"/>
                  </a:cubicBezTo>
                  <a:close/>
                  <a:moveTo>
                    <a:pt x="16335" y="14268"/>
                  </a:moveTo>
                  <a:cubicBezTo>
                    <a:pt x="16335" y="14268"/>
                    <a:pt x="16335" y="14268"/>
                    <a:pt x="16335" y="14268"/>
                  </a:cubicBezTo>
                  <a:cubicBezTo>
                    <a:pt x="16335" y="14268"/>
                    <a:pt x="16335" y="14268"/>
                    <a:pt x="16335" y="14268"/>
                  </a:cubicBezTo>
                  <a:close/>
                  <a:moveTo>
                    <a:pt x="16335" y="14268"/>
                  </a:moveTo>
                  <a:cubicBezTo>
                    <a:pt x="16335" y="14268"/>
                    <a:pt x="16335" y="14268"/>
                    <a:pt x="16335" y="14268"/>
                  </a:cubicBezTo>
                  <a:cubicBezTo>
                    <a:pt x="16335" y="14268"/>
                    <a:pt x="16335" y="14268"/>
                    <a:pt x="16335" y="14268"/>
                  </a:cubicBezTo>
                  <a:close/>
                  <a:moveTo>
                    <a:pt x="16335" y="14268"/>
                  </a:moveTo>
                  <a:cubicBezTo>
                    <a:pt x="16335" y="14268"/>
                    <a:pt x="16335" y="14268"/>
                    <a:pt x="16335" y="14268"/>
                  </a:cubicBezTo>
                  <a:cubicBezTo>
                    <a:pt x="16335" y="14268"/>
                    <a:pt x="16335" y="14268"/>
                    <a:pt x="16335" y="14268"/>
                  </a:cubicBezTo>
                  <a:cubicBezTo>
                    <a:pt x="16335" y="14268"/>
                    <a:pt x="16335" y="14268"/>
                    <a:pt x="16335" y="14268"/>
                  </a:cubicBezTo>
                  <a:close/>
                  <a:moveTo>
                    <a:pt x="11610" y="13788"/>
                  </a:moveTo>
                  <a:cubicBezTo>
                    <a:pt x="11475" y="13788"/>
                    <a:pt x="10530" y="13628"/>
                    <a:pt x="9855" y="13148"/>
                  </a:cubicBezTo>
                  <a:cubicBezTo>
                    <a:pt x="9855" y="16188"/>
                    <a:pt x="9855" y="16188"/>
                    <a:pt x="9855" y="16188"/>
                  </a:cubicBezTo>
                  <a:cubicBezTo>
                    <a:pt x="9585" y="15868"/>
                    <a:pt x="8775" y="14428"/>
                    <a:pt x="8100" y="14748"/>
                  </a:cubicBezTo>
                  <a:cubicBezTo>
                    <a:pt x="7830" y="14748"/>
                    <a:pt x="7695" y="14908"/>
                    <a:pt x="7290" y="14908"/>
                  </a:cubicBezTo>
                  <a:cubicBezTo>
                    <a:pt x="7020" y="14908"/>
                    <a:pt x="7020" y="14908"/>
                    <a:pt x="7020" y="14908"/>
                  </a:cubicBezTo>
                  <a:cubicBezTo>
                    <a:pt x="6615" y="14908"/>
                    <a:pt x="6480" y="14748"/>
                    <a:pt x="6210" y="14748"/>
                  </a:cubicBezTo>
                  <a:cubicBezTo>
                    <a:pt x="5535" y="14428"/>
                    <a:pt x="4725" y="15868"/>
                    <a:pt x="4455" y="16188"/>
                  </a:cubicBezTo>
                  <a:cubicBezTo>
                    <a:pt x="4455" y="13148"/>
                    <a:pt x="4455" y="13148"/>
                    <a:pt x="4455" y="13148"/>
                  </a:cubicBezTo>
                  <a:cubicBezTo>
                    <a:pt x="3780" y="13628"/>
                    <a:pt x="2835" y="13788"/>
                    <a:pt x="2700" y="13788"/>
                  </a:cubicBezTo>
                  <a:cubicBezTo>
                    <a:pt x="1080" y="14268"/>
                    <a:pt x="0" y="16668"/>
                    <a:pt x="0" y="18428"/>
                  </a:cubicBezTo>
                  <a:cubicBezTo>
                    <a:pt x="0" y="20508"/>
                    <a:pt x="5130" y="21148"/>
                    <a:pt x="7155" y="21148"/>
                  </a:cubicBezTo>
                  <a:cubicBezTo>
                    <a:pt x="9180" y="21148"/>
                    <a:pt x="14310" y="20508"/>
                    <a:pt x="14310" y="18428"/>
                  </a:cubicBezTo>
                  <a:cubicBezTo>
                    <a:pt x="14310" y="16668"/>
                    <a:pt x="13095" y="14268"/>
                    <a:pt x="11610" y="13788"/>
                  </a:cubicBezTo>
                  <a:close/>
                  <a:moveTo>
                    <a:pt x="11070" y="7708"/>
                  </a:moveTo>
                  <a:cubicBezTo>
                    <a:pt x="11070" y="7388"/>
                    <a:pt x="10935" y="7228"/>
                    <a:pt x="10935" y="7228"/>
                  </a:cubicBezTo>
                  <a:cubicBezTo>
                    <a:pt x="10800" y="7068"/>
                    <a:pt x="10665" y="7068"/>
                    <a:pt x="10665" y="7068"/>
                  </a:cubicBezTo>
                  <a:cubicBezTo>
                    <a:pt x="10800" y="6108"/>
                    <a:pt x="10935" y="5308"/>
                    <a:pt x="10665" y="4348"/>
                  </a:cubicBezTo>
                  <a:cubicBezTo>
                    <a:pt x="10260" y="2908"/>
                    <a:pt x="9450" y="2108"/>
                    <a:pt x="8775" y="1628"/>
                  </a:cubicBezTo>
                  <a:cubicBezTo>
                    <a:pt x="8370" y="1468"/>
                    <a:pt x="7155" y="1308"/>
                    <a:pt x="7155" y="1308"/>
                  </a:cubicBezTo>
                  <a:cubicBezTo>
                    <a:pt x="7155" y="1308"/>
                    <a:pt x="4590" y="988"/>
                    <a:pt x="3645" y="4348"/>
                  </a:cubicBezTo>
                  <a:cubicBezTo>
                    <a:pt x="3375" y="5308"/>
                    <a:pt x="3510" y="6108"/>
                    <a:pt x="3645" y="7068"/>
                  </a:cubicBezTo>
                  <a:cubicBezTo>
                    <a:pt x="3645" y="7068"/>
                    <a:pt x="3510" y="7068"/>
                    <a:pt x="3510" y="7228"/>
                  </a:cubicBezTo>
                  <a:cubicBezTo>
                    <a:pt x="3375" y="7228"/>
                    <a:pt x="3240" y="7388"/>
                    <a:pt x="3240" y="7708"/>
                  </a:cubicBezTo>
                  <a:cubicBezTo>
                    <a:pt x="3240" y="8028"/>
                    <a:pt x="3240" y="8508"/>
                    <a:pt x="3375" y="8828"/>
                  </a:cubicBezTo>
                  <a:cubicBezTo>
                    <a:pt x="3510" y="9468"/>
                    <a:pt x="3780" y="9788"/>
                    <a:pt x="4320" y="9468"/>
                  </a:cubicBezTo>
                  <a:cubicBezTo>
                    <a:pt x="4320" y="10428"/>
                    <a:pt x="4590" y="10908"/>
                    <a:pt x="4725" y="11068"/>
                  </a:cubicBezTo>
                  <a:cubicBezTo>
                    <a:pt x="4725" y="11068"/>
                    <a:pt x="4725" y="11068"/>
                    <a:pt x="4725" y="11068"/>
                  </a:cubicBezTo>
                  <a:cubicBezTo>
                    <a:pt x="4725" y="11068"/>
                    <a:pt x="4725" y="11068"/>
                    <a:pt x="4725" y="11068"/>
                  </a:cubicBezTo>
                  <a:cubicBezTo>
                    <a:pt x="4860" y="11068"/>
                    <a:pt x="4860" y="11228"/>
                    <a:pt x="4860" y="11228"/>
                  </a:cubicBezTo>
                  <a:cubicBezTo>
                    <a:pt x="4860" y="11228"/>
                    <a:pt x="4860" y="11228"/>
                    <a:pt x="4860" y="11228"/>
                  </a:cubicBezTo>
                  <a:cubicBezTo>
                    <a:pt x="4860" y="11228"/>
                    <a:pt x="4860" y="11228"/>
                    <a:pt x="4860" y="11228"/>
                  </a:cubicBezTo>
                  <a:cubicBezTo>
                    <a:pt x="4995" y="11228"/>
                    <a:pt x="4995" y="11228"/>
                    <a:pt x="4995" y="11388"/>
                  </a:cubicBezTo>
                  <a:cubicBezTo>
                    <a:pt x="4995" y="11388"/>
                    <a:pt x="4995" y="11548"/>
                    <a:pt x="4995" y="11708"/>
                  </a:cubicBezTo>
                  <a:cubicBezTo>
                    <a:pt x="4995" y="12028"/>
                    <a:pt x="4995" y="12348"/>
                    <a:pt x="5130" y="12668"/>
                  </a:cubicBezTo>
                  <a:cubicBezTo>
                    <a:pt x="5130" y="12988"/>
                    <a:pt x="6075" y="14588"/>
                    <a:pt x="7155" y="14588"/>
                  </a:cubicBezTo>
                  <a:cubicBezTo>
                    <a:pt x="8235" y="14588"/>
                    <a:pt x="9315" y="12828"/>
                    <a:pt x="9315" y="12508"/>
                  </a:cubicBezTo>
                  <a:cubicBezTo>
                    <a:pt x="9315" y="12348"/>
                    <a:pt x="9315" y="12028"/>
                    <a:pt x="9315" y="11708"/>
                  </a:cubicBezTo>
                  <a:cubicBezTo>
                    <a:pt x="9315" y="11548"/>
                    <a:pt x="9315" y="11388"/>
                    <a:pt x="9315" y="11388"/>
                  </a:cubicBezTo>
                  <a:cubicBezTo>
                    <a:pt x="9315" y="11228"/>
                    <a:pt x="9450" y="11228"/>
                    <a:pt x="9450" y="11228"/>
                  </a:cubicBezTo>
                  <a:cubicBezTo>
                    <a:pt x="9450" y="11228"/>
                    <a:pt x="9450" y="11228"/>
                    <a:pt x="9450" y="11228"/>
                  </a:cubicBezTo>
                  <a:cubicBezTo>
                    <a:pt x="9720" y="11068"/>
                    <a:pt x="9990" y="10588"/>
                    <a:pt x="9990" y="9468"/>
                  </a:cubicBezTo>
                  <a:cubicBezTo>
                    <a:pt x="10530" y="9788"/>
                    <a:pt x="10800" y="9468"/>
                    <a:pt x="10935" y="8828"/>
                  </a:cubicBezTo>
                  <a:cubicBezTo>
                    <a:pt x="11070" y="8508"/>
                    <a:pt x="11070" y="8028"/>
                    <a:pt x="11070" y="7708"/>
                  </a:cubicBezTo>
                  <a:close/>
                  <a:moveTo>
                    <a:pt x="11070" y="7708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483945" y="1424849"/>
            <a:ext cx="3471331" cy="981970"/>
            <a:chOff x="7363446" y="1131424"/>
            <a:chExt cx="3051344" cy="981970"/>
          </a:xfrm>
        </p:grpSpPr>
        <p:sp>
          <p:nvSpPr>
            <p:cNvPr id="47" name="TextBox 76"/>
            <p:cNvSpPr txBox="1"/>
            <p:nvPr/>
          </p:nvSpPr>
          <p:spPr>
            <a:xfrm>
              <a:off x="7363446" y="1131424"/>
              <a:ext cx="2151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添加标题内容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7363446" y="1439363"/>
              <a:ext cx="3051344" cy="67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483945" y="2574266"/>
            <a:ext cx="3471331" cy="981970"/>
            <a:chOff x="7363446" y="1131424"/>
            <a:chExt cx="3051344" cy="981970"/>
          </a:xfrm>
        </p:grpSpPr>
        <p:sp>
          <p:nvSpPr>
            <p:cNvPr id="50" name="TextBox 76"/>
            <p:cNvSpPr txBox="1"/>
            <p:nvPr/>
          </p:nvSpPr>
          <p:spPr>
            <a:xfrm>
              <a:off x="7363446" y="1131424"/>
              <a:ext cx="2329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添加标题内容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7363446" y="1439363"/>
              <a:ext cx="3051344" cy="67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483945" y="3767927"/>
            <a:ext cx="3471331" cy="981970"/>
            <a:chOff x="7363446" y="1131424"/>
            <a:chExt cx="3051344" cy="981970"/>
          </a:xfrm>
        </p:grpSpPr>
        <p:sp>
          <p:nvSpPr>
            <p:cNvPr id="53" name="TextBox 76"/>
            <p:cNvSpPr txBox="1"/>
            <p:nvPr/>
          </p:nvSpPr>
          <p:spPr>
            <a:xfrm>
              <a:off x="7363446" y="1131424"/>
              <a:ext cx="2151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添加标题内容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363446" y="1439363"/>
              <a:ext cx="3051344" cy="67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483945" y="5000791"/>
            <a:ext cx="3471332" cy="981970"/>
            <a:chOff x="7363445" y="1131424"/>
            <a:chExt cx="3051345" cy="981970"/>
          </a:xfrm>
        </p:grpSpPr>
        <p:sp>
          <p:nvSpPr>
            <p:cNvPr id="56" name="TextBox 76"/>
            <p:cNvSpPr txBox="1"/>
            <p:nvPr/>
          </p:nvSpPr>
          <p:spPr>
            <a:xfrm>
              <a:off x="7363445" y="1131424"/>
              <a:ext cx="1800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添加标题内容</a:t>
              </a: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7363446" y="1439363"/>
              <a:ext cx="3051344" cy="67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129062" y="672460"/>
            <a:ext cx="4203131" cy="712836"/>
            <a:chOff x="716110" y="187653"/>
            <a:chExt cx="4203131" cy="712836"/>
          </a:xfrm>
        </p:grpSpPr>
        <p:sp>
          <p:nvSpPr>
            <p:cNvPr id="59" name="文本框 58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400" b="1" dirty="0">
                  <a:latin typeface="微软雅黑"/>
                  <a:ea typeface="微软雅黑"/>
                  <a:cs typeface="+mn-ea"/>
                  <a:sym typeface="+mn-lt"/>
                </a:rPr>
                <a:t>请在此处单击输入标题内容</a:t>
              </a:r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61" name="文本框 60"/>
            <p:cNvSpPr txBox="1"/>
            <p:nvPr/>
          </p:nvSpPr>
          <p:spPr>
            <a:xfrm>
              <a:off x="716110" y="553111"/>
              <a:ext cx="2797234" cy="312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Add You Text Here Add You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32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29062" y="672460"/>
            <a:ext cx="4203131" cy="712836"/>
            <a:chOff x="716110" y="187653"/>
            <a:chExt cx="4203131" cy="712836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400" b="1" dirty="0">
                  <a:latin typeface="微软雅黑"/>
                  <a:ea typeface="微软雅黑"/>
                  <a:cs typeface="+mn-ea"/>
                  <a:sym typeface="+mn-lt"/>
                </a:rPr>
                <a:t>请在此处单击输入标题内容</a:t>
              </a: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" name="文本框 4"/>
            <p:cNvSpPr txBox="1"/>
            <p:nvPr/>
          </p:nvSpPr>
          <p:spPr>
            <a:xfrm>
              <a:off x="716110" y="553111"/>
              <a:ext cx="2797234" cy="312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Add You Text Here Add You Text Here</a:t>
              </a:r>
            </a:p>
          </p:txBody>
        </p:sp>
      </p:grpSp>
      <p:sp>
        <p:nvSpPr>
          <p:cNvPr id="6" name="Oval 6"/>
          <p:cNvSpPr/>
          <p:nvPr/>
        </p:nvSpPr>
        <p:spPr>
          <a:xfrm>
            <a:off x="6184460" y="1611703"/>
            <a:ext cx="531813" cy="5318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FontAwesome" pitchFamily="2" charset="0"/>
              <a:sym typeface="FontAwesome" pitchFamily="2" charset="0"/>
            </a:endParaRPr>
          </a:p>
        </p:txBody>
      </p:sp>
      <p:sp>
        <p:nvSpPr>
          <p:cNvPr id="7" name="Oval 4"/>
          <p:cNvSpPr/>
          <p:nvPr/>
        </p:nvSpPr>
        <p:spPr>
          <a:xfrm>
            <a:off x="7236973" y="3270640"/>
            <a:ext cx="819150" cy="8191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en-US" altLang="zh-CN" sz="2800" dirty="0">
              <a:solidFill>
                <a:srgbClr val="F2F2F2"/>
              </a:solidFill>
              <a:latin typeface="FontAwesome" pitchFamily="2" charset="0"/>
              <a:sym typeface="FontAwesome" pitchFamily="2" charset="0"/>
            </a:endParaRPr>
          </a:p>
        </p:txBody>
      </p:sp>
      <p:sp>
        <p:nvSpPr>
          <p:cNvPr id="8" name="Oval 12"/>
          <p:cNvSpPr/>
          <p:nvPr/>
        </p:nvSpPr>
        <p:spPr>
          <a:xfrm>
            <a:off x="2483998" y="2659453"/>
            <a:ext cx="819150" cy="8175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en-US" altLang="zh-CN" sz="2800" dirty="0">
              <a:solidFill>
                <a:srgbClr val="F2F2F2"/>
              </a:solidFill>
              <a:latin typeface="FontAwesome" pitchFamily="2" charset="0"/>
              <a:sym typeface="FontAwesome" pitchFamily="2" charset="0"/>
            </a:endParaRPr>
          </a:p>
        </p:txBody>
      </p:sp>
      <p:sp>
        <p:nvSpPr>
          <p:cNvPr id="9" name="Oval 13"/>
          <p:cNvSpPr/>
          <p:nvPr/>
        </p:nvSpPr>
        <p:spPr>
          <a:xfrm>
            <a:off x="1247335" y="4369190"/>
            <a:ext cx="819150" cy="819150"/>
          </a:xfrm>
          <a:prstGeom prst="ellipse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FontAwesome" pitchFamily="2" charset="0"/>
              <a:sym typeface="FontAwesome" pitchFamily="2" charset="0"/>
            </a:endParaRPr>
          </a:p>
        </p:txBody>
      </p:sp>
      <p:sp>
        <p:nvSpPr>
          <p:cNvPr id="10" name="Oval 15"/>
          <p:cNvSpPr/>
          <p:nvPr/>
        </p:nvSpPr>
        <p:spPr>
          <a:xfrm>
            <a:off x="8214873" y="5034353"/>
            <a:ext cx="531812" cy="531812"/>
          </a:xfrm>
          <a:prstGeom prst="ellipse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FontAwesome" pitchFamily="2" charset="0"/>
              <a:sym typeface="FontAwesome" pitchFamily="2" charset="0"/>
            </a:endParaRPr>
          </a:p>
        </p:txBody>
      </p:sp>
      <p:grpSp>
        <p:nvGrpSpPr>
          <p:cNvPr id="11" name="Group 19"/>
          <p:cNvGrpSpPr/>
          <p:nvPr/>
        </p:nvGrpSpPr>
        <p:grpSpPr>
          <a:xfrm>
            <a:off x="2183960" y="4323153"/>
            <a:ext cx="2390775" cy="978752"/>
            <a:chOff x="0" y="0"/>
            <a:chExt cx="2391371" cy="978539"/>
          </a:xfrm>
        </p:grpSpPr>
        <p:sp>
          <p:nvSpPr>
            <p:cNvPr id="12" name="TextBox 17"/>
            <p:cNvSpPr/>
            <p:nvPr/>
          </p:nvSpPr>
          <p:spPr>
            <a:xfrm>
              <a:off x="0" y="0"/>
              <a:ext cx="745903" cy="369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3F3F3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Open Sans" panose="020B0606030504020204" pitchFamily="2" charset="0"/>
                </a:rPr>
                <a:t>20XX</a:t>
              </a:r>
            </a:p>
          </p:txBody>
        </p:sp>
        <p:sp>
          <p:nvSpPr>
            <p:cNvPr id="13" name="Rectangle 18"/>
            <p:cNvSpPr/>
            <p:nvPr/>
          </p:nvSpPr>
          <p:spPr>
            <a:xfrm>
              <a:off x="0" y="332349"/>
              <a:ext cx="2391371" cy="6461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4" name="Group 20"/>
          <p:cNvGrpSpPr/>
          <p:nvPr/>
        </p:nvGrpSpPr>
        <p:grpSpPr>
          <a:xfrm>
            <a:off x="3453960" y="2613415"/>
            <a:ext cx="2390775" cy="978752"/>
            <a:chOff x="0" y="0"/>
            <a:chExt cx="2391371" cy="978539"/>
          </a:xfrm>
        </p:grpSpPr>
        <p:sp>
          <p:nvSpPr>
            <p:cNvPr id="15" name="TextBox 21"/>
            <p:cNvSpPr/>
            <p:nvPr/>
          </p:nvSpPr>
          <p:spPr>
            <a:xfrm>
              <a:off x="0" y="0"/>
              <a:ext cx="755523" cy="369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3F3F3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Open Sans" panose="020B0606030504020204" pitchFamily="2" charset="0"/>
                </a:rPr>
                <a:t>20XX</a:t>
              </a:r>
            </a:p>
          </p:txBody>
        </p:sp>
        <p:sp>
          <p:nvSpPr>
            <p:cNvPr id="16" name="Rectangle 22"/>
            <p:cNvSpPr/>
            <p:nvPr/>
          </p:nvSpPr>
          <p:spPr>
            <a:xfrm>
              <a:off x="0" y="332349"/>
              <a:ext cx="2391371" cy="6461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7" name="Group 23"/>
          <p:cNvGrpSpPr/>
          <p:nvPr/>
        </p:nvGrpSpPr>
        <p:grpSpPr>
          <a:xfrm>
            <a:off x="6921060" y="1418028"/>
            <a:ext cx="2390775" cy="979084"/>
            <a:chOff x="0" y="0"/>
            <a:chExt cx="2391371" cy="977965"/>
          </a:xfrm>
        </p:grpSpPr>
        <p:sp>
          <p:nvSpPr>
            <p:cNvPr id="18" name="TextBox 24"/>
            <p:cNvSpPr/>
            <p:nvPr/>
          </p:nvSpPr>
          <p:spPr>
            <a:xfrm>
              <a:off x="0" y="0"/>
              <a:ext cx="755523" cy="3689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3F3F3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Open Sans" panose="020B0606030504020204" pitchFamily="2" charset="0"/>
                </a:rPr>
                <a:t>20XX</a:t>
              </a:r>
            </a:p>
          </p:txBody>
        </p:sp>
        <p:sp>
          <p:nvSpPr>
            <p:cNvPr id="19" name="Rectangle 25"/>
            <p:cNvSpPr/>
            <p:nvPr/>
          </p:nvSpPr>
          <p:spPr>
            <a:xfrm>
              <a:off x="0" y="332373"/>
              <a:ext cx="2391371" cy="6455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20" name="Group 26"/>
          <p:cNvGrpSpPr/>
          <p:nvPr/>
        </p:nvGrpSpPr>
        <p:grpSpPr>
          <a:xfrm>
            <a:off x="8151373" y="3224603"/>
            <a:ext cx="2390775" cy="978752"/>
            <a:chOff x="0" y="0"/>
            <a:chExt cx="2391371" cy="978539"/>
          </a:xfrm>
        </p:grpSpPr>
        <p:sp>
          <p:nvSpPr>
            <p:cNvPr id="21" name="TextBox 27"/>
            <p:cNvSpPr/>
            <p:nvPr/>
          </p:nvSpPr>
          <p:spPr>
            <a:xfrm>
              <a:off x="0" y="0"/>
              <a:ext cx="755523" cy="369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3F3F3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Open Sans" panose="020B0606030504020204" pitchFamily="2" charset="0"/>
                </a:rPr>
                <a:t>20XX</a:t>
              </a:r>
            </a:p>
          </p:txBody>
        </p:sp>
        <p:sp>
          <p:nvSpPr>
            <p:cNvPr id="22" name="Rectangle 28"/>
            <p:cNvSpPr/>
            <p:nvPr/>
          </p:nvSpPr>
          <p:spPr>
            <a:xfrm>
              <a:off x="0" y="332349"/>
              <a:ext cx="2391371" cy="6461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23" name="Group 29"/>
          <p:cNvGrpSpPr/>
          <p:nvPr/>
        </p:nvGrpSpPr>
        <p:grpSpPr>
          <a:xfrm>
            <a:off x="8867335" y="4845440"/>
            <a:ext cx="2390775" cy="978752"/>
            <a:chOff x="0" y="0"/>
            <a:chExt cx="2391371" cy="978539"/>
          </a:xfrm>
        </p:grpSpPr>
        <p:sp>
          <p:nvSpPr>
            <p:cNvPr id="24" name="TextBox 30"/>
            <p:cNvSpPr/>
            <p:nvPr/>
          </p:nvSpPr>
          <p:spPr>
            <a:xfrm>
              <a:off x="0" y="0"/>
              <a:ext cx="755523" cy="369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3F3F3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Open Sans" panose="020B0606030504020204" pitchFamily="2" charset="0"/>
                </a:rPr>
                <a:t>20XX</a:t>
              </a:r>
            </a:p>
          </p:txBody>
        </p:sp>
        <p:sp>
          <p:nvSpPr>
            <p:cNvPr id="25" name="Rectangle 31"/>
            <p:cNvSpPr/>
            <p:nvPr/>
          </p:nvSpPr>
          <p:spPr>
            <a:xfrm>
              <a:off x="0" y="332349"/>
              <a:ext cx="2391371" cy="6461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cxnSp>
        <p:nvCxnSpPr>
          <p:cNvPr id="26" name="Curved Connector 33"/>
          <p:cNvCxnSpPr/>
          <p:nvPr/>
        </p:nvCxnSpPr>
        <p:spPr>
          <a:xfrm rot="5400000" flipH="1" flipV="1">
            <a:off x="1534673" y="3419865"/>
            <a:ext cx="1066800" cy="827088"/>
          </a:xfrm>
          <a:prstGeom prst="curvedConnector3">
            <a:avLst>
              <a:gd name="adj1" fmla="val 50000"/>
            </a:avLst>
          </a:prstGeom>
          <a:ln w="25400" cap="flat" cmpd="sng">
            <a:solidFill>
              <a:srgbClr val="262626"/>
            </a:solidFill>
            <a:prstDash val="sysDot"/>
            <a:bevel/>
            <a:headEnd type="none" w="med" len="med"/>
            <a:tailEnd type="none" w="med" len="med"/>
          </a:ln>
        </p:spPr>
      </p:cxnSp>
      <p:sp>
        <p:nvSpPr>
          <p:cNvPr id="27" name="Freeform 37"/>
          <p:cNvSpPr/>
          <p:nvPr/>
        </p:nvSpPr>
        <p:spPr>
          <a:xfrm>
            <a:off x="3249173" y="1878403"/>
            <a:ext cx="2955925" cy="844550"/>
          </a:xfrm>
          <a:custGeom>
            <a:avLst/>
            <a:gdLst/>
            <a:ahLst/>
            <a:cxnLst>
              <a:cxn ang="0">
                <a:pos x="0" y="844008"/>
              </a:cxn>
              <a:cxn ang="0">
                <a:pos x="935711" y="58208"/>
              </a:cxn>
              <a:cxn ang="0">
                <a:pos x="2955999" y="58208"/>
              </a:cxn>
            </a:cxnLst>
            <a:rect l="0" t="0" r="0" b="0"/>
            <a:pathLst>
              <a:path w="2955851" h="845092">
                <a:moveTo>
                  <a:pt x="0" y="845092"/>
                </a:moveTo>
                <a:cubicBezTo>
                  <a:pt x="221511" y="517254"/>
                  <a:pt x="443023" y="189417"/>
                  <a:pt x="935665" y="58282"/>
                </a:cubicBezTo>
                <a:cubicBezTo>
                  <a:pt x="1428307" y="-72853"/>
                  <a:pt x="2955851" y="58282"/>
                  <a:pt x="2955851" y="58282"/>
                </a:cubicBezTo>
              </a:path>
            </a:pathLst>
          </a:custGeom>
          <a:noFill/>
          <a:ln w="25400" cap="flat" cmpd="sng">
            <a:solidFill>
              <a:srgbClr val="262626"/>
            </a:solidFill>
            <a:prstDash val="sysDot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Arial"/>
              <a:ea typeface="微软雅黑"/>
            </a:endParaRPr>
          </a:p>
        </p:txBody>
      </p:sp>
      <p:cxnSp>
        <p:nvCxnSpPr>
          <p:cNvPr id="28" name="Curved Connector 39"/>
          <p:cNvCxnSpPr>
            <a:endCxn id="7" idx="0"/>
          </p:cNvCxnSpPr>
          <p:nvPr/>
        </p:nvCxnSpPr>
        <p:spPr>
          <a:xfrm rot="10800000" flipH="1" flipV="1">
            <a:off x="6660710" y="2124465"/>
            <a:ext cx="985838" cy="1146175"/>
          </a:xfrm>
          <a:prstGeom prst="curvedConnector4">
            <a:avLst>
              <a:gd name="adj1" fmla="val -23181"/>
              <a:gd name="adj2" fmla="val 53343"/>
            </a:avLst>
          </a:prstGeom>
          <a:ln w="25400" cap="flat" cmpd="sng">
            <a:solidFill>
              <a:srgbClr val="262626"/>
            </a:solidFill>
            <a:prstDash val="sysDot"/>
            <a:bevel/>
            <a:headEnd type="none" w="med" len="med"/>
            <a:tailEnd type="none" w="med" len="med"/>
          </a:ln>
        </p:spPr>
      </p:cxnSp>
      <p:cxnSp>
        <p:nvCxnSpPr>
          <p:cNvPr id="29" name="Curved Connector 41"/>
          <p:cNvCxnSpPr>
            <a:endCxn id="7" idx="0"/>
          </p:cNvCxnSpPr>
          <p:nvPr/>
        </p:nvCxnSpPr>
        <p:spPr>
          <a:xfrm rot="-5400000" flipH="1">
            <a:off x="7635435" y="4100903"/>
            <a:ext cx="881063" cy="858837"/>
          </a:xfrm>
          <a:prstGeom prst="curvedConnector3">
            <a:avLst>
              <a:gd name="adj1" fmla="val 50000"/>
            </a:avLst>
          </a:prstGeom>
          <a:ln w="25400" cap="flat" cmpd="sng">
            <a:solidFill>
              <a:srgbClr val="262626"/>
            </a:solidFill>
            <a:prstDash val="sysDot"/>
            <a:bevel/>
            <a:headEnd type="none" w="med" len="med"/>
            <a:tailEnd type="none" w="med" len="med"/>
          </a:ln>
        </p:spPr>
      </p:cxnSp>
      <p:sp>
        <p:nvSpPr>
          <p:cNvPr id="30" name="Freeform 7"/>
          <p:cNvSpPr>
            <a:spLocks noEditPoints="1"/>
          </p:cNvSpPr>
          <p:nvPr/>
        </p:nvSpPr>
        <p:spPr>
          <a:xfrm>
            <a:off x="1485460" y="4569215"/>
            <a:ext cx="342900" cy="401638"/>
          </a:xfrm>
          <a:custGeom>
            <a:avLst/>
            <a:gdLst/>
            <a:ahLst/>
            <a:cxnLst>
              <a:cxn ang="0">
                <a:pos x="625374098" y="300437490"/>
              </a:cxn>
              <a:cxn ang="0">
                <a:pos x="572378801" y="346656327"/>
              </a:cxn>
              <a:cxn ang="0">
                <a:pos x="572378801" y="439097764"/>
              </a:cxn>
              <a:cxn ang="0">
                <a:pos x="487582197" y="439097764"/>
              </a:cxn>
              <a:cxn ang="0">
                <a:pos x="445183895" y="496875072"/>
              </a:cxn>
              <a:cxn ang="0">
                <a:pos x="487582197" y="543097672"/>
              </a:cxn>
              <a:cxn ang="0">
                <a:pos x="572378801" y="543097672"/>
              </a:cxn>
              <a:cxn ang="0">
                <a:pos x="572378801" y="635539109"/>
              </a:cxn>
              <a:cxn ang="0">
                <a:pos x="625374098" y="693312655"/>
              </a:cxn>
              <a:cxn ang="0">
                <a:pos x="667772400" y="635539109"/>
              </a:cxn>
              <a:cxn ang="0">
                <a:pos x="667772400" y="543097672"/>
              </a:cxn>
              <a:cxn ang="0">
                <a:pos x="752569005" y="543097672"/>
              </a:cxn>
              <a:cxn ang="0">
                <a:pos x="805567743" y="496875072"/>
              </a:cxn>
              <a:cxn ang="0">
                <a:pos x="752569005" y="439097764"/>
              </a:cxn>
              <a:cxn ang="0">
                <a:pos x="667772400" y="439097764"/>
              </a:cxn>
              <a:cxn ang="0">
                <a:pos x="667772400" y="346656327"/>
              </a:cxn>
              <a:cxn ang="0">
                <a:pos x="625374098" y="300437490"/>
              </a:cxn>
              <a:cxn ang="0">
                <a:pos x="105997476" y="1143968891"/>
              </a:cxn>
              <a:cxn ang="0">
                <a:pos x="95397040" y="1132414182"/>
              </a:cxn>
              <a:cxn ang="0">
                <a:pos x="84796604" y="1097746291"/>
              </a:cxn>
              <a:cxn ang="0">
                <a:pos x="95397040" y="1063082164"/>
              </a:cxn>
              <a:cxn ang="0">
                <a:pos x="233192383" y="912863418"/>
              </a:cxn>
              <a:cxn ang="0">
                <a:pos x="243789377" y="901308709"/>
              </a:cxn>
              <a:cxn ang="0">
                <a:pos x="264990249" y="912863418"/>
              </a:cxn>
              <a:cxn ang="0">
                <a:pos x="264990249" y="935972837"/>
              </a:cxn>
              <a:cxn ang="0">
                <a:pos x="127194906" y="1086191582"/>
              </a:cxn>
              <a:cxn ang="0">
                <a:pos x="116594470" y="1097746291"/>
              </a:cxn>
              <a:cxn ang="0">
                <a:pos x="127194906" y="1109301001"/>
              </a:cxn>
              <a:cxn ang="0">
                <a:pos x="127194906" y="1132414182"/>
              </a:cxn>
              <a:cxn ang="0">
                <a:pos x="105997476" y="1143968891"/>
              </a:cxn>
              <a:cxn ang="0">
                <a:pos x="614777104" y="831976691"/>
              </a:cxn>
              <a:cxn ang="0">
                <a:pos x="392185156" y="727980545"/>
              </a:cxn>
              <a:cxn ang="0">
                <a:pos x="296788116" y="485320363"/>
              </a:cxn>
              <a:cxn ang="0">
                <a:pos x="392185156" y="242660181"/>
              </a:cxn>
              <a:cxn ang="0">
                <a:pos x="614777104" y="138664036"/>
              </a:cxn>
              <a:cxn ang="0">
                <a:pos x="847966046" y="242660181"/>
              </a:cxn>
              <a:cxn ang="0">
                <a:pos x="932762650" y="485320363"/>
              </a:cxn>
              <a:cxn ang="0">
                <a:pos x="847966046" y="727980545"/>
              </a:cxn>
              <a:cxn ang="0">
                <a:pos x="614777104" y="831976691"/>
              </a:cxn>
              <a:cxn ang="0">
                <a:pos x="614777104" y="0"/>
              </a:cxn>
              <a:cxn ang="0">
                <a:pos x="180193645" y="485320363"/>
              </a:cxn>
              <a:cxn ang="0">
                <a:pos x="264990249" y="762644673"/>
              </a:cxn>
              <a:cxn ang="0">
                <a:pos x="42398302" y="1005304855"/>
              </a:cxn>
              <a:cxn ang="0">
                <a:pos x="42398302" y="1190187728"/>
              </a:cxn>
              <a:cxn ang="0">
                <a:pos x="127194906" y="1236410327"/>
              </a:cxn>
              <a:cxn ang="0">
                <a:pos x="211991511" y="1190187728"/>
              </a:cxn>
              <a:cxn ang="0">
                <a:pos x="423983023" y="970640727"/>
              </a:cxn>
              <a:cxn ang="0">
                <a:pos x="455780889" y="935972837"/>
              </a:cxn>
              <a:cxn ang="0">
                <a:pos x="614777104" y="970640727"/>
              </a:cxn>
              <a:cxn ang="0">
                <a:pos x="1059957557" y="485320363"/>
              </a:cxn>
              <a:cxn ang="0">
                <a:pos x="614777104" y="0"/>
              </a:cxn>
            </a:cxnLst>
            <a:rect l="0" t="0" r="0" b="0"/>
            <a:pathLst>
              <a:path w="100" h="107">
                <a:moveTo>
                  <a:pt x="59" y="26"/>
                </a:moveTo>
                <a:cubicBezTo>
                  <a:pt x="56" y="26"/>
                  <a:pt x="54" y="28"/>
                  <a:pt x="54" y="30"/>
                </a:cubicBezTo>
                <a:cubicBezTo>
                  <a:pt x="54" y="38"/>
                  <a:pt x="54" y="38"/>
                  <a:pt x="54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4" y="38"/>
                  <a:pt x="42" y="40"/>
                  <a:pt x="42" y="43"/>
                </a:cubicBezTo>
                <a:cubicBezTo>
                  <a:pt x="42" y="45"/>
                  <a:pt x="44" y="47"/>
                  <a:pt x="46" y="47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55"/>
                  <a:pt x="54" y="55"/>
                  <a:pt x="54" y="55"/>
                </a:cubicBezTo>
                <a:cubicBezTo>
                  <a:pt x="54" y="58"/>
                  <a:pt x="56" y="60"/>
                  <a:pt x="59" y="60"/>
                </a:cubicBezTo>
                <a:cubicBezTo>
                  <a:pt x="61" y="60"/>
                  <a:pt x="63" y="58"/>
                  <a:pt x="63" y="55"/>
                </a:cubicBezTo>
                <a:cubicBezTo>
                  <a:pt x="63" y="47"/>
                  <a:pt x="63" y="47"/>
                  <a:pt x="63" y="47"/>
                </a:cubicBezTo>
                <a:cubicBezTo>
                  <a:pt x="71" y="47"/>
                  <a:pt x="71" y="47"/>
                  <a:pt x="71" y="47"/>
                </a:cubicBezTo>
                <a:cubicBezTo>
                  <a:pt x="74" y="47"/>
                  <a:pt x="76" y="45"/>
                  <a:pt x="76" y="43"/>
                </a:cubicBezTo>
                <a:cubicBezTo>
                  <a:pt x="76" y="40"/>
                  <a:pt x="74" y="38"/>
                  <a:pt x="71" y="38"/>
                </a:cubicBezTo>
                <a:cubicBezTo>
                  <a:pt x="63" y="38"/>
                  <a:pt x="63" y="38"/>
                  <a:pt x="63" y="38"/>
                </a:cubicBezTo>
                <a:cubicBezTo>
                  <a:pt x="63" y="30"/>
                  <a:pt x="63" y="30"/>
                  <a:pt x="63" y="30"/>
                </a:cubicBezTo>
                <a:cubicBezTo>
                  <a:pt x="63" y="28"/>
                  <a:pt x="61" y="26"/>
                  <a:pt x="59" y="26"/>
                </a:cubicBezTo>
                <a:moveTo>
                  <a:pt x="10" y="99"/>
                </a:moveTo>
                <a:cubicBezTo>
                  <a:pt x="10" y="99"/>
                  <a:pt x="9" y="99"/>
                  <a:pt x="9" y="98"/>
                </a:cubicBezTo>
                <a:cubicBezTo>
                  <a:pt x="8" y="97"/>
                  <a:pt x="8" y="96"/>
                  <a:pt x="8" y="95"/>
                </a:cubicBezTo>
                <a:cubicBezTo>
                  <a:pt x="8" y="94"/>
                  <a:pt x="8" y="93"/>
                  <a:pt x="9" y="92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78"/>
                  <a:pt x="23" y="78"/>
                  <a:pt x="23" y="78"/>
                </a:cubicBezTo>
                <a:cubicBezTo>
                  <a:pt x="24" y="78"/>
                  <a:pt x="24" y="78"/>
                  <a:pt x="25" y="79"/>
                </a:cubicBezTo>
                <a:cubicBezTo>
                  <a:pt x="25" y="79"/>
                  <a:pt x="25" y="80"/>
                  <a:pt x="25" y="81"/>
                </a:cubicBezTo>
                <a:cubicBezTo>
                  <a:pt x="12" y="94"/>
                  <a:pt x="12" y="94"/>
                  <a:pt x="12" y="94"/>
                </a:cubicBezTo>
                <a:cubicBezTo>
                  <a:pt x="11" y="95"/>
                  <a:pt x="11" y="95"/>
                  <a:pt x="11" y="95"/>
                </a:cubicBezTo>
                <a:cubicBezTo>
                  <a:pt x="12" y="96"/>
                  <a:pt x="12" y="96"/>
                  <a:pt x="12" y="96"/>
                </a:cubicBezTo>
                <a:cubicBezTo>
                  <a:pt x="12" y="97"/>
                  <a:pt x="12" y="98"/>
                  <a:pt x="12" y="98"/>
                </a:cubicBezTo>
                <a:cubicBezTo>
                  <a:pt x="11" y="99"/>
                  <a:pt x="11" y="99"/>
                  <a:pt x="10" y="99"/>
                </a:cubicBezTo>
                <a:moveTo>
                  <a:pt x="58" y="72"/>
                </a:moveTo>
                <a:cubicBezTo>
                  <a:pt x="50" y="72"/>
                  <a:pt x="43" y="69"/>
                  <a:pt x="37" y="63"/>
                </a:cubicBezTo>
                <a:cubicBezTo>
                  <a:pt x="32" y="58"/>
                  <a:pt x="28" y="50"/>
                  <a:pt x="28" y="42"/>
                </a:cubicBezTo>
                <a:cubicBezTo>
                  <a:pt x="28" y="34"/>
                  <a:pt x="32" y="26"/>
                  <a:pt x="37" y="21"/>
                </a:cubicBezTo>
                <a:cubicBezTo>
                  <a:pt x="43" y="15"/>
                  <a:pt x="50" y="12"/>
                  <a:pt x="58" y="12"/>
                </a:cubicBezTo>
                <a:cubicBezTo>
                  <a:pt x="67" y="12"/>
                  <a:pt x="74" y="15"/>
                  <a:pt x="80" y="21"/>
                </a:cubicBezTo>
                <a:cubicBezTo>
                  <a:pt x="85" y="26"/>
                  <a:pt x="88" y="34"/>
                  <a:pt x="88" y="42"/>
                </a:cubicBezTo>
                <a:cubicBezTo>
                  <a:pt x="88" y="50"/>
                  <a:pt x="85" y="58"/>
                  <a:pt x="80" y="63"/>
                </a:cubicBezTo>
                <a:cubicBezTo>
                  <a:pt x="74" y="69"/>
                  <a:pt x="67" y="72"/>
                  <a:pt x="58" y="72"/>
                </a:cubicBezTo>
                <a:moveTo>
                  <a:pt x="58" y="0"/>
                </a:moveTo>
                <a:cubicBezTo>
                  <a:pt x="35" y="0"/>
                  <a:pt x="17" y="19"/>
                  <a:pt x="17" y="42"/>
                </a:cubicBezTo>
                <a:cubicBezTo>
                  <a:pt x="17" y="51"/>
                  <a:pt x="20" y="59"/>
                  <a:pt x="25" y="66"/>
                </a:cubicBezTo>
                <a:cubicBezTo>
                  <a:pt x="4" y="87"/>
                  <a:pt x="4" y="87"/>
                  <a:pt x="4" y="87"/>
                </a:cubicBezTo>
                <a:cubicBezTo>
                  <a:pt x="0" y="91"/>
                  <a:pt x="0" y="99"/>
                  <a:pt x="4" y="103"/>
                </a:cubicBezTo>
                <a:cubicBezTo>
                  <a:pt x="6" y="106"/>
                  <a:pt x="9" y="107"/>
                  <a:pt x="12" y="107"/>
                </a:cubicBezTo>
                <a:cubicBezTo>
                  <a:pt x="15" y="107"/>
                  <a:pt x="18" y="106"/>
                  <a:pt x="20" y="103"/>
                </a:cubicBezTo>
                <a:cubicBezTo>
                  <a:pt x="40" y="84"/>
                  <a:pt x="40" y="84"/>
                  <a:pt x="40" y="84"/>
                </a:cubicBezTo>
                <a:cubicBezTo>
                  <a:pt x="43" y="81"/>
                  <a:pt x="43" y="81"/>
                  <a:pt x="43" y="81"/>
                </a:cubicBezTo>
                <a:cubicBezTo>
                  <a:pt x="48" y="83"/>
                  <a:pt x="53" y="84"/>
                  <a:pt x="58" y="84"/>
                </a:cubicBezTo>
                <a:cubicBezTo>
                  <a:pt x="81" y="84"/>
                  <a:pt x="100" y="65"/>
                  <a:pt x="100" y="42"/>
                </a:cubicBezTo>
                <a:cubicBezTo>
                  <a:pt x="100" y="19"/>
                  <a:pt x="81" y="0"/>
                  <a:pt x="58" y="0"/>
                </a:cubicBezTo>
              </a:path>
            </a:pathLst>
          </a:custGeom>
          <a:solidFill>
            <a:sysClr val="window" lastClr="FFFFFF"/>
          </a:solidFill>
          <a:ln w="9525" cap="flat" cmpd="sng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31" name="Freeform 9"/>
          <p:cNvSpPr>
            <a:spLocks noEditPoints="1"/>
          </p:cNvSpPr>
          <p:nvPr/>
        </p:nvSpPr>
        <p:spPr>
          <a:xfrm>
            <a:off x="6316223" y="1741878"/>
            <a:ext cx="269875" cy="271462"/>
          </a:xfrm>
          <a:custGeom>
            <a:avLst/>
            <a:gdLst/>
            <a:ahLst/>
            <a:cxnLst>
              <a:cxn ang="0">
                <a:pos x="405548911" y="718604737"/>
              </a:cxn>
              <a:cxn ang="0">
                <a:pos x="113837642" y="426893468"/>
              </a:cxn>
              <a:cxn ang="0">
                <a:pos x="170758773" y="249022152"/>
              </a:cxn>
              <a:cxn ang="0">
                <a:pos x="241907300" y="184986168"/>
              </a:cxn>
              <a:cxn ang="0">
                <a:pos x="270366710" y="177871316"/>
              </a:cxn>
              <a:cxn ang="0">
                <a:pos x="305940973" y="192101021"/>
              </a:cxn>
              <a:cxn ang="0">
                <a:pos x="291711268" y="256137005"/>
              </a:cxn>
              <a:cxn ang="0">
                <a:pos x="241907300" y="305940973"/>
              </a:cxn>
              <a:cxn ang="0">
                <a:pos x="206333036" y="426893468"/>
              </a:cxn>
              <a:cxn ang="0">
                <a:pos x="263251858" y="569190521"/>
              </a:cxn>
              <a:cxn ang="0">
                <a:pos x="405548911" y="626111653"/>
              </a:cxn>
              <a:cxn ang="0">
                <a:pos x="554963126" y="569190521"/>
              </a:cxn>
              <a:cxn ang="0">
                <a:pos x="611881947" y="426893468"/>
              </a:cxn>
              <a:cxn ang="0">
                <a:pos x="569192832" y="305940973"/>
              </a:cxn>
              <a:cxn ang="0">
                <a:pos x="533618568" y="263251858"/>
              </a:cxn>
              <a:cxn ang="0">
                <a:pos x="526503716" y="206330726"/>
              </a:cxn>
              <a:cxn ang="0">
                <a:pos x="562077979" y="184986168"/>
              </a:cxn>
              <a:cxn ang="0">
                <a:pos x="590537389" y="199215874"/>
              </a:cxn>
              <a:cxn ang="0">
                <a:pos x="640341358" y="249022152"/>
              </a:cxn>
              <a:cxn ang="0">
                <a:pos x="704377342" y="426893468"/>
              </a:cxn>
              <a:cxn ang="0">
                <a:pos x="405548911" y="718604737"/>
              </a:cxn>
              <a:cxn ang="0">
                <a:pos x="405548911" y="462467732"/>
              </a:cxn>
              <a:cxn ang="0">
                <a:pos x="362859795" y="419778616"/>
              </a:cxn>
              <a:cxn ang="0">
                <a:pos x="362859795" y="120952495"/>
              </a:cxn>
              <a:cxn ang="0">
                <a:pos x="405548911" y="78263379"/>
              </a:cxn>
              <a:cxn ang="0">
                <a:pos x="455355189" y="120952495"/>
              </a:cxn>
              <a:cxn ang="0">
                <a:pos x="455355189" y="419778616"/>
              </a:cxn>
              <a:cxn ang="0">
                <a:pos x="405548911" y="462467732"/>
              </a:cxn>
              <a:cxn ang="0">
                <a:pos x="412663763" y="0"/>
              </a:cxn>
              <a:cxn ang="0">
                <a:pos x="0" y="412663763"/>
              </a:cxn>
              <a:cxn ang="0">
                <a:pos x="412663763" y="832442380"/>
              </a:cxn>
              <a:cxn ang="0">
                <a:pos x="832444690" y="412663763"/>
              </a:cxn>
              <a:cxn ang="0">
                <a:pos x="412663763" y="0"/>
              </a:cxn>
            </a:cxnLst>
            <a:rect l="0" t="0" r="0" b="0"/>
            <a:pathLst>
              <a:path w="117" h="117">
                <a:moveTo>
                  <a:pt x="57" y="101"/>
                </a:moveTo>
                <a:cubicBezTo>
                  <a:pt x="35" y="101"/>
                  <a:pt x="16" y="82"/>
                  <a:pt x="16" y="60"/>
                </a:cubicBezTo>
                <a:cubicBezTo>
                  <a:pt x="16" y="50"/>
                  <a:pt x="19" y="42"/>
                  <a:pt x="24" y="35"/>
                </a:cubicBezTo>
                <a:cubicBezTo>
                  <a:pt x="27" y="31"/>
                  <a:pt x="30" y="28"/>
                  <a:pt x="34" y="26"/>
                </a:cubicBezTo>
                <a:cubicBezTo>
                  <a:pt x="35" y="25"/>
                  <a:pt x="36" y="25"/>
                  <a:pt x="38" y="25"/>
                </a:cubicBezTo>
                <a:cubicBezTo>
                  <a:pt x="39" y="25"/>
                  <a:pt x="41" y="26"/>
                  <a:pt x="43" y="27"/>
                </a:cubicBezTo>
                <a:cubicBezTo>
                  <a:pt x="45" y="30"/>
                  <a:pt x="44" y="34"/>
                  <a:pt x="41" y="36"/>
                </a:cubicBezTo>
                <a:cubicBezTo>
                  <a:pt x="38" y="38"/>
                  <a:pt x="36" y="40"/>
                  <a:pt x="34" y="43"/>
                </a:cubicBezTo>
                <a:cubicBezTo>
                  <a:pt x="31" y="47"/>
                  <a:pt x="29" y="53"/>
                  <a:pt x="29" y="60"/>
                </a:cubicBezTo>
                <a:cubicBezTo>
                  <a:pt x="29" y="68"/>
                  <a:pt x="32" y="75"/>
                  <a:pt x="37" y="80"/>
                </a:cubicBezTo>
                <a:cubicBezTo>
                  <a:pt x="42" y="85"/>
                  <a:pt x="49" y="88"/>
                  <a:pt x="57" y="88"/>
                </a:cubicBezTo>
                <a:cubicBezTo>
                  <a:pt x="65" y="88"/>
                  <a:pt x="72" y="85"/>
                  <a:pt x="78" y="80"/>
                </a:cubicBezTo>
                <a:cubicBezTo>
                  <a:pt x="83" y="75"/>
                  <a:pt x="86" y="68"/>
                  <a:pt x="86" y="60"/>
                </a:cubicBezTo>
                <a:cubicBezTo>
                  <a:pt x="86" y="53"/>
                  <a:pt x="84" y="47"/>
                  <a:pt x="80" y="43"/>
                </a:cubicBezTo>
                <a:cubicBezTo>
                  <a:pt x="79" y="41"/>
                  <a:pt x="77" y="39"/>
                  <a:pt x="75" y="37"/>
                </a:cubicBezTo>
                <a:cubicBezTo>
                  <a:pt x="73" y="35"/>
                  <a:pt x="72" y="31"/>
                  <a:pt x="74" y="29"/>
                </a:cubicBezTo>
                <a:cubicBezTo>
                  <a:pt x="76" y="27"/>
                  <a:pt x="77" y="26"/>
                  <a:pt x="79" y="26"/>
                </a:cubicBezTo>
                <a:cubicBezTo>
                  <a:pt x="81" y="26"/>
                  <a:pt x="82" y="27"/>
                  <a:pt x="83" y="28"/>
                </a:cubicBezTo>
                <a:cubicBezTo>
                  <a:pt x="86" y="30"/>
                  <a:pt x="88" y="32"/>
                  <a:pt x="90" y="35"/>
                </a:cubicBezTo>
                <a:cubicBezTo>
                  <a:pt x="96" y="42"/>
                  <a:pt x="99" y="51"/>
                  <a:pt x="99" y="60"/>
                </a:cubicBezTo>
                <a:cubicBezTo>
                  <a:pt x="99" y="82"/>
                  <a:pt x="80" y="101"/>
                  <a:pt x="57" y="101"/>
                </a:cubicBezTo>
                <a:moveTo>
                  <a:pt x="57" y="65"/>
                </a:moveTo>
                <a:cubicBezTo>
                  <a:pt x="54" y="65"/>
                  <a:pt x="51" y="62"/>
                  <a:pt x="51" y="59"/>
                </a:cubicBezTo>
                <a:cubicBezTo>
                  <a:pt x="51" y="17"/>
                  <a:pt x="51" y="17"/>
                  <a:pt x="51" y="17"/>
                </a:cubicBezTo>
                <a:cubicBezTo>
                  <a:pt x="51" y="14"/>
                  <a:pt x="54" y="11"/>
                  <a:pt x="57" y="11"/>
                </a:cubicBezTo>
                <a:cubicBezTo>
                  <a:pt x="61" y="11"/>
                  <a:pt x="64" y="14"/>
                  <a:pt x="64" y="17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62"/>
                  <a:pt x="61" y="65"/>
                  <a:pt x="57" y="65"/>
                </a:cubicBezTo>
                <a:moveTo>
                  <a:pt x="58" y="0"/>
                </a:move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6" y="117"/>
                  <a:pt x="58" y="117"/>
                </a:cubicBezTo>
                <a:cubicBezTo>
                  <a:pt x="90" y="117"/>
                  <a:pt x="117" y="90"/>
                  <a:pt x="117" y="58"/>
                </a:cubicBezTo>
                <a:cubicBezTo>
                  <a:pt x="117" y="26"/>
                  <a:pt x="90" y="0"/>
                  <a:pt x="58" y="0"/>
                </a:cubicBezTo>
              </a:path>
            </a:pathLst>
          </a:custGeom>
          <a:solidFill>
            <a:sysClr val="window" lastClr="FFFFFF"/>
          </a:solidFill>
          <a:ln w="9525"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32" name="Freeform 10"/>
          <p:cNvSpPr>
            <a:spLocks noEditPoints="1"/>
          </p:cNvSpPr>
          <p:nvPr/>
        </p:nvSpPr>
        <p:spPr>
          <a:xfrm>
            <a:off x="2596710" y="2838840"/>
            <a:ext cx="595313" cy="431800"/>
          </a:xfrm>
          <a:custGeom>
            <a:avLst/>
            <a:gdLst/>
            <a:ahLst/>
            <a:cxnLst>
              <a:cxn ang="0">
                <a:pos x="909491562" y="890655822"/>
              </a:cxn>
              <a:cxn ang="0">
                <a:pos x="755048655" y="957874511"/>
              </a:cxn>
              <a:cxn ang="0">
                <a:pos x="755048655" y="1260364075"/>
              </a:cxn>
              <a:cxn ang="0">
                <a:pos x="909491562" y="1327582764"/>
              </a:cxn>
              <a:cxn ang="0">
                <a:pos x="1063934470" y="1260364075"/>
              </a:cxn>
              <a:cxn ang="0">
                <a:pos x="1063934470" y="957874511"/>
              </a:cxn>
              <a:cxn ang="0">
                <a:pos x="909491562" y="890655822"/>
              </a:cxn>
              <a:cxn ang="0">
                <a:pos x="909491562" y="470536286"/>
              </a:cxn>
              <a:cxn ang="0">
                <a:pos x="377527107" y="688999756"/>
              </a:cxn>
              <a:cxn ang="0">
                <a:pos x="377527107" y="857046478"/>
              </a:cxn>
              <a:cxn ang="0">
                <a:pos x="463323162" y="890655822"/>
              </a:cxn>
              <a:cxn ang="0">
                <a:pos x="549124777" y="857046478"/>
              </a:cxn>
              <a:cxn ang="0">
                <a:pos x="909491562" y="722609101"/>
              </a:cxn>
              <a:cxn ang="0">
                <a:pos x="1269858347" y="857046478"/>
              </a:cxn>
              <a:cxn ang="0">
                <a:pos x="1355659962" y="890655822"/>
              </a:cxn>
              <a:cxn ang="0">
                <a:pos x="1441456017" y="857046478"/>
              </a:cxn>
              <a:cxn ang="0">
                <a:pos x="1441456017" y="688999756"/>
              </a:cxn>
              <a:cxn ang="0">
                <a:pos x="909491562" y="470536286"/>
              </a:cxn>
              <a:cxn ang="0">
                <a:pos x="909491562" y="0"/>
              </a:cxn>
              <a:cxn ang="0">
                <a:pos x="34320646" y="369708253"/>
              </a:cxn>
              <a:cxn ang="0">
                <a:pos x="34320646" y="520947569"/>
              </a:cxn>
              <a:cxn ang="0">
                <a:pos x="120122261" y="554562379"/>
              </a:cxn>
              <a:cxn ang="0">
                <a:pos x="205923877" y="520947569"/>
              </a:cxn>
              <a:cxn ang="0">
                <a:pos x="909491562" y="235265410"/>
              </a:cxn>
              <a:cxn ang="0">
                <a:pos x="1630219571" y="520947569"/>
              </a:cxn>
              <a:cxn ang="0">
                <a:pos x="1716021187" y="554562379"/>
              </a:cxn>
              <a:cxn ang="0">
                <a:pos x="1784662479" y="520947569"/>
              </a:cxn>
              <a:cxn ang="0">
                <a:pos x="1784662479" y="369708253"/>
              </a:cxn>
              <a:cxn ang="0">
                <a:pos x="909491562" y="0"/>
              </a:cxn>
            </a:cxnLst>
            <a:rect l="0" t="0" r="0" b="0"/>
            <a:pathLst>
              <a:path w="107" h="79">
                <a:moveTo>
                  <a:pt x="53" y="53"/>
                </a:moveTo>
                <a:cubicBezTo>
                  <a:pt x="50" y="53"/>
                  <a:pt x="46" y="55"/>
                  <a:pt x="44" y="57"/>
                </a:cubicBezTo>
                <a:cubicBezTo>
                  <a:pt x="39" y="62"/>
                  <a:pt x="39" y="70"/>
                  <a:pt x="44" y="75"/>
                </a:cubicBezTo>
                <a:cubicBezTo>
                  <a:pt x="46" y="77"/>
                  <a:pt x="50" y="79"/>
                  <a:pt x="53" y="79"/>
                </a:cubicBezTo>
                <a:cubicBezTo>
                  <a:pt x="56" y="79"/>
                  <a:pt x="59" y="77"/>
                  <a:pt x="62" y="75"/>
                </a:cubicBezTo>
                <a:cubicBezTo>
                  <a:pt x="67" y="70"/>
                  <a:pt x="67" y="62"/>
                  <a:pt x="62" y="57"/>
                </a:cubicBezTo>
                <a:cubicBezTo>
                  <a:pt x="59" y="55"/>
                  <a:pt x="56" y="53"/>
                  <a:pt x="53" y="53"/>
                </a:cubicBezTo>
                <a:moveTo>
                  <a:pt x="53" y="28"/>
                </a:moveTo>
                <a:cubicBezTo>
                  <a:pt x="42" y="28"/>
                  <a:pt x="31" y="32"/>
                  <a:pt x="22" y="41"/>
                </a:cubicBezTo>
                <a:cubicBezTo>
                  <a:pt x="19" y="44"/>
                  <a:pt x="19" y="48"/>
                  <a:pt x="22" y="51"/>
                </a:cubicBezTo>
                <a:cubicBezTo>
                  <a:pt x="24" y="53"/>
                  <a:pt x="25" y="53"/>
                  <a:pt x="27" y="53"/>
                </a:cubicBezTo>
                <a:cubicBezTo>
                  <a:pt x="29" y="53"/>
                  <a:pt x="31" y="53"/>
                  <a:pt x="32" y="51"/>
                </a:cubicBezTo>
                <a:cubicBezTo>
                  <a:pt x="38" y="45"/>
                  <a:pt x="46" y="43"/>
                  <a:pt x="53" y="43"/>
                </a:cubicBezTo>
                <a:cubicBezTo>
                  <a:pt x="61" y="43"/>
                  <a:pt x="68" y="45"/>
                  <a:pt x="74" y="51"/>
                </a:cubicBezTo>
                <a:cubicBezTo>
                  <a:pt x="76" y="53"/>
                  <a:pt x="77" y="53"/>
                  <a:pt x="79" y="53"/>
                </a:cubicBezTo>
                <a:cubicBezTo>
                  <a:pt x="81" y="53"/>
                  <a:pt x="83" y="53"/>
                  <a:pt x="84" y="51"/>
                </a:cubicBezTo>
                <a:cubicBezTo>
                  <a:pt x="87" y="48"/>
                  <a:pt x="87" y="44"/>
                  <a:pt x="84" y="41"/>
                </a:cubicBezTo>
                <a:cubicBezTo>
                  <a:pt x="76" y="32"/>
                  <a:pt x="65" y="28"/>
                  <a:pt x="53" y="28"/>
                </a:cubicBezTo>
                <a:moveTo>
                  <a:pt x="53" y="0"/>
                </a:moveTo>
                <a:cubicBezTo>
                  <a:pt x="35" y="0"/>
                  <a:pt x="16" y="7"/>
                  <a:pt x="2" y="22"/>
                </a:cubicBezTo>
                <a:cubicBezTo>
                  <a:pt x="0" y="24"/>
                  <a:pt x="0" y="28"/>
                  <a:pt x="2" y="31"/>
                </a:cubicBezTo>
                <a:cubicBezTo>
                  <a:pt x="3" y="32"/>
                  <a:pt x="5" y="33"/>
                  <a:pt x="7" y="33"/>
                </a:cubicBezTo>
                <a:cubicBezTo>
                  <a:pt x="9" y="33"/>
                  <a:pt x="10" y="32"/>
                  <a:pt x="12" y="31"/>
                </a:cubicBezTo>
                <a:cubicBezTo>
                  <a:pt x="23" y="20"/>
                  <a:pt x="38" y="14"/>
                  <a:pt x="53" y="14"/>
                </a:cubicBezTo>
                <a:cubicBezTo>
                  <a:pt x="68" y="14"/>
                  <a:pt x="83" y="20"/>
                  <a:pt x="95" y="31"/>
                </a:cubicBezTo>
                <a:cubicBezTo>
                  <a:pt x="96" y="32"/>
                  <a:pt x="98" y="33"/>
                  <a:pt x="100" y="33"/>
                </a:cubicBezTo>
                <a:cubicBezTo>
                  <a:pt x="101" y="33"/>
                  <a:pt x="103" y="32"/>
                  <a:pt x="104" y="31"/>
                </a:cubicBezTo>
                <a:cubicBezTo>
                  <a:pt x="107" y="28"/>
                  <a:pt x="107" y="24"/>
                  <a:pt x="104" y="22"/>
                </a:cubicBezTo>
                <a:cubicBezTo>
                  <a:pt x="90" y="7"/>
                  <a:pt x="72" y="0"/>
                  <a:pt x="53" y="0"/>
                </a:cubicBezTo>
              </a:path>
            </a:pathLst>
          </a:custGeom>
          <a:solidFill>
            <a:sysClr val="window" lastClr="FFFFFF"/>
          </a:solidFill>
          <a:ln w="9525"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33" name="Freeform 73"/>
          <p:cNvSpPr>
            <a:spLocks noEditPoints="1"/>
          </p:cNvSpPr>
          <p:nvPr/>
        </p:nvSpPr>
        <p:spPr>
          <a:xfrm>
            <a:off x="7394135" y="3419865"/>
            <a:ext cx="504825" cy="569913"/>
          </a:xfrm>
          <a:custGeom>
            <a:avLst/>
            <a:gdLst/>
            <a:ahLst/>
            <a:cxnLst>
              <a:cxn ang="0">
                <a:pos x="786242555" y="393990353"/>
              </a:cxn>
              <a:cxn ang="0">
                <a:pos x="769866386" y="393990353"/>
              </a:cxn>
              <a:cxn ang="0">
                <a:pos x="769866386" y="393990353"/>
              </a:cxn>
              <a:cxn ang="0">
                <a:pos x="671582737" y="439452861"/>
              </a:cxn>
              <a:cxn ang="0">
                <a:pos x="671582737" y="606140520"/>
              </a:cxn>
              <a:cxn ang="0">
                <a:pos x="687964233" y="621293048"/>
              </a:cxn>
              <a:cxn ang="0">
                <a:pos x="687964233" y="1682043880"/>
              </a:cxn>
              <a:cxn ang="0">
                <a:pos x="769866386" y="1757811445"/>
              </a:cxn>
              <a:cxn ang="0">
                <a:pos x="868144708" y="1682043880"/>
              </a:cxn>
              <a:cxn ang="0">
                <a:pos x="868144708" y="621293048"/>
              </a:cxn>
              <a:cxn ang="0">
                <a:pos x="884526204" y="606140520"/>
              </a:cxn>
              <a:cxn ang="0">
                <a:pos x="884526204" y="439452861"/>
              </a:cxn>
              <a:cxn ang="0">
                <a:pos x="786242555" y="393990353"/>
              </a:cxn>
              <a:cxn ang="0">
                <a:pos x="573304416" y="196997637"/>
              </a:cxn>
              <a:cxn ang="0">
                <a:pos x="524165255" y="212150166"/>
              </a:cxn>
              <a:cxn ang="0">
                <a:pos x="524165255" y="833443215"/>
              </a:cxn>
              <a:cxn ang="0">
                <a:pos x="573304416" y="863753193"/>
              </a:cxn>
              <a:cxn ang="0">
                <a:pos x="622443576" y="833443215"/>
              </a:cxn>
              <a:cxn ang="0">
                <a:pos x="622443576" y="742523121"/>
              </a:cxn>
              <a:cxn ang="0">
                <a:pos x="540541423" y="530372955"/>
              </a:cxn>
              <a:cxn ang="0">
                <a:pos x="622443576" y="318222788"/>
              </a:cxn>
              <a:cxn ang="0">
                <a:pos x="622443576" y="212150166"/>
              </a:cxn>
              <a:cxn ang="0">
                <a:pos x="573304416" y="196997637"/>
              </a:cxn>
              <a:cxn ang="0">
                <a:pos x="982804526" y="196997637"/>
              </a:cxn>
              <a:cxn ang="0">
                <a:pos x="917283869" y="212150166"/>
              </a:cxn>
              <a:cxn ang="0">
                <a:pos x="917283869" y="318222788"/>
              </a:cxn>
              <a:cxn ang="0">
                <a:pos x="1015567518" y="530372955"/>
              </a:cxn>
              <a:cxn ang="0">
                <a:pos x="917283869" y="742523121"/>
              </a:cxn>
              <a:cxn ang="0">
                <a:pos x="917283869" y="833443215"/>
              </a:cxn>
              <a:cxn ang="0">
                <a:pos x="982804526" y="863753193"/>
              </a:cxn>
              <a:cxn ang="0">
                <a:pos x="1031943686" y="833443215"/>
              </a:cxn>
              <a:cxn ang="0">
                <a:pos x="1031943686" y="212150166"/>
              </a:cxn>
              <a:cxn ang="0">
                <a:pos x="982804526" y="196997637"/>
              </a:cxn>
              <a:cxn ang="0">
                <a:pos x="360360949" y="0"/>
              </a:cxn>
              <a:cxn ang="0">
                <a:pos x="311221788" y="15152528"/>
              </a:cxn>
              <a:cxn ang="0">
                <a:pos x="311221788" y="1045593381"/>
              </a:cxn>
              <a:cxn ang="0">
                <a:pos x="360360949" y="1060745910"/>
              </a:cxn>
              <a:cxn ang="0">
                <a:pos x="409500110" y="1045593381"/>
              </a:cxn>
              <a:cxn ang="0">
                <a:pos x="409500110" y="939520758"/>
              </a:cxn>
              <a:cxn ang="0">
                <a:pos x="229319635" y="530372955"/>
              </a:cxn>
              <a:cxn ang="0">
                <a:pos x="409500110" y="106072622"/>
              </a:cxn>
              <a:cxn ang="0">
                <a:pos x="409500110" y="15152528"/>
              </a:cxn>
              <a:cxn ang="0">
                <a:pos x="360360949" y="0"/>
              </a:cxn>
              <a:cxn ang="0">
                <a:pos x="1195747992" y="0"/>
              </a:cxn>
              <a:cxn ang="0">
                <a:pos x="1146608832" y="15152528"/>
              </a:cxn>
              <a:cxn ang="0">
                <a:pos x="1146608832" y="106072622"/>
              </a:cxn>
              <a:cxn ang="0">
                <a:pos x="1326789306" y="530372955"/>
              </a:cxn>
              <a:cxn ang="0">
                <a:pos x="1146608832" y="939520758"/>
              </a:cxn>
              <a:cxn ang="0">
                <a:pos x="1146608832" y="1045593381"/>
              </a:cxn>
              <a:cxn ang="0">
                <a:pos x="1195747992" y="1060745910"/>
              </a:cxn>
              <a:cxn ang="0">
                <a:pos x="1244887153" y="1045593381"/>
              </a:cxn>
              <a:cxn ang="0">
                <a:pos x="1244887153" y="15152528"/>
              </a:cxn>
              <a:cxn ang="0">
                <a:pos x="1195747992" y="0"/>
              </a:cxn>
            </a:cxnLst>
            <a:rect l="0" t="0" r="0" b="0"/>
            <a:pathLst>
              <a:path w="95" h="116">
                <a:moveTo>
                  <a:pt x="48" y="26"/>
                </a:moveTo>
                <a:cubicBezTo>
                  <a:pt x="48" y="26"/>
                  <a:pt x="48" y="26"/>
                  <a:pt x="47" y="26"/>
                </a:cubicBezTo>
                <a:cubicBezTo>
                  <a:pt x="47" y="26"/>
                  <a:pt x="47" y="26"/>
                  <a:pt x="47" y="26"/>
                </a:cubicBezTo>
                <a:cubicBezTo>
                  <a:pt x="45" y="26"/>
                  <a:pt x="42" y="27"/>
                  <a:pt x="41" y="29"/>
                </a:cubicBezTo>
                <a:cubicBezTo>
                  <a:pt x="38" y="32"/>
                  <a:pt x="38" y="37"/>
                  <a:pt x="41" y="40"/>
                </a:cubicBezTo>
                <a:cubicBezTo>
                  <a:pt x="41" y="41"/>
                  <a:pt x="42" y="41"/>
                  <a:pt x="42" y="41"/>
                </a:cubicBezTo>
                <a:cubicBezTo>
                  <a:pt x="42" y="111"/>
                  <a:pt x="42" y="111"/>
                  <a:pt x="42" y="111"/>
                </a:cubicBezTo>
                <a:cubicBezTo>
                  <a:pt x="42" y="114"/>
                  <a:pt x="44" y="116"/>
                  <a:pt x="47" y="116"/>
                </a:cubicBezTo>
                <a:cubicBezTo>
                  <a:pt x="50" y="116"/>
                  <a:pt x="53" y="114"/>
                  <a:pt x="53" y="111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41"/>
                  <a:pt x="53" y="41"/>
                  <a:pt x="54" y="40"/>
                </a:cubicBezTo>
                <a:cubicBezTo>
                  <a:pt x="57" y="37"/>
                  <a:pt x="57" y="32"/>
                  <a:pt x="54" y="29"/>
                </a:cubicBezTo>
                <a:cubicBezTo>
                  <a:pt x="52" y="27"/>
                  <a:pt x="50" y="26"/>
                  <a:pt x="48" y="26"/>
                </a:cubicBezTo>
                <a:moveTo>
                  <a:pt x="35" y="13"/>
                </a:moveTo>
                <a:cubicBezTo>
                  <a:pt x="34" y="13"/>
                  <a:pt x="32" y="13"/>
                  <a:pt x="32" y="14"/>
                </a:cubicBezTo>
                <a:cubicBezTo>
                  <a:pt x="20" y="26"/>
                  <a:pt x="20" y="44"/>
                  <a:pt x="32" y="55"/>
                </a:cubicBezTo>
                <a:cubicBezTo>
                  <a:pt x="32" y="56"/>
                  <a:pt x="34" y="57"/>
                  <a:pt x="35" y="57"/>
                </a:cubicBezTo>
                <a:cubicBezTo>
                  <a:pt x="36" y="57"/>
                  <a:pt x="37" y="56"/>
                  <a:pt x="38" y="55"/>
                </a:cubicBezTo>
                <a:cubicBezTo>
                  <a:pt x="40" y="53"/>
                  <a:pt x="40" y="50"/>
                  <a:pt x="38" y="49"/>
                </a:cubicBezTo>
                <a:cubicBezTo>
                  <a:pt x="34" y="45"/>
                  <a:pt x="33" y="40"/>
                  <a:pt x="33" y="35"/>
                </a:cubicBezTo>
                <a:cubicBezTo>
                  <a:pt x="33" y="30"/>
                  <a:pt x="34" y="25"/>
                  <a:pt x="38" y="21"/>
                </a:cubicBezTo>
                <a:cubicBezTo>
                  <a:pt x="40" y="19"/>
                  <a:pt x="40" y="16"/>
                  <a:pt x="38" y="14"/>
                </a:cubicBezTo>
                <a:cubicBezTo>
                  <a:pt x="37" y="13"/>
                  <a:pt x="36" y="13"/>
                  <a:pt x="35" y="13"/>
                </a:cubicBezTo>
                <a:moveTo>
                  <a:pt x="60" y="13"/>
                </a:moveTo>
                <a:cubicBezTo>
                  <a:pt x="59" y="13"/>
                  <a:pt x="57" y="13"/>
                  <a:pt x="56" y="14"/>
                </a:cubicBezTo>
                <a:cubicBezTo>
                  <a:pt x="55" y="16"/>
                  <a:pt x="55" y="19"/>
                  <a:pt x="56" y="21"/>
                </a:cubicBezTo>
                <a:cubicBezTo>
                  <a:pt x="60" y="25"/>
                  <a:pt x="62" y="30"/>
                  <a:pt x="62" y="35"/>
                </a:cubicBezTo>
                <a:cubicBezTo>
                  <a:pt x="62" y="40"/>
                  <a:pt x="60" y="45"/>
                  <a:pt x="56" y="49"/>
                </a:cubicBezTo>
                <a:cubicBezTo>
                  <a:pt x="55" y="50"/>
                  <a:pt x="55" y="53"/>
                  <a:pt x="56" y="55"/>
                </a:cubicBezTo>
                <a:cubicBezTo>
                  <a:pt x="57" y="56"/>
                  <a:pt x="59" y="57"/>
                  <a:pt x="60" y="57"/>
                </a:cubicBezTo>
                <a:cubicBezTo>
                  <a:pt x="61" y="57"/>
                  <a:pt x="62" y="56"/>
                  <a:pt x="63" y="55"/>
                </a:cubicBezTo>
                <a:cubicBezTo>
                  <a:pt x="75" y="44"/>
                  <a:pt x="75" y="26"/>
                  <a:pt x="63" y="14"/>
                </a:cubicBezTo>
                <a:cubicBezTo>
                  <a:pt x="62" y="13"/>
                  <a:pt x="61" y="13"/>
                  <a:pt x="60" y="13"/>
                </a:cubicBezTo>
                <a:moveTo>
                  <a:pt x="22" y="0"/>
                </a:moveTo>
                <a:cubicBezTo>
                  <a:pt x="21" y="0"/>
                  <a:pt x="19" y="0"/>
                  <a:pt x="19" y="1"/>
                </a:cubicBezTo>
                <a:cubicBezTo>
                  <a:pt x="0" y="20"/>
                  <a:pt x="0" y="50"/>
                  <a:pt x="19" y="69"/>
                </a:cubicBezTo>
                <a:cubicBezTo>
                  <a:pt x="19" y="69"/>
                  <a:pt x="21" y="70"/>
                  <a:pt x="22" y="70"/>
                </a:cubicBezTo>
                <a:cubicBezTo>
                  <a:pt x="23" y="70"/>
                  <a:pt x="24" y="69"/>
                  <a:pt x="25" y="69"/>
                </a:cubicBezTo>
                <a:cubicBezTo>
                  <a:pt x="27" y="67"/>
                  <a:pt x="27" y="64"/>
                  <a:pt x="25" y="62"/>
                </a:cubicBezTo>
                <a:cubicBezTo>
                  <a:pt x="17" y="55"/>
                  <a:pt x="14" y="45"/>
                  <a:pt x="14" y="35"/>
                </a:cubicBezTo>
                <a:cubicBezTo>
                  <a:pt x="14" y="25"/>
                  <a:pt x="17" y="15"/>
                  <a:pt x="25" y="7"/>
                </a:cubicBezTo>
                <a:cubicBezTo>
                  <a:pt x="27" y="6"/>
                  <a:pt x="27" y="3"/>
                  <a:pt x="25" y="1"/>
                </a:cubicBezTo>
                <a:cubicBezTo>
                  <a:pt x="24" y="0"/>
                  <a:pt x="23" y="0"/>
                  <a:pt x="22" y="0"/>
                </a:cubicBezTo>
                <a:moveTo>
                  <a:pt x="73" y="0"/>
                </a:moveTo>
                <a:cubicBezTo>
                  <a:pt x="72" y="0"/>
                  <a:pt x="71" y="0"/>
                  <a:pt x="70" y="1"/>
                </a:cubicBezTo>
                <a:cubicBezTo>
                  <a:pt x="68" y="3"/>
                  <a:pt x="68" y="6"/>
                  <a:pt x="70" y="7"/>
                </a:cubicBezTo>
                <a:cubicBezTo>
                  <a:pt x="77" y="15"/>
                  <a:pt x="81" y="25"/>
                  <a:pt x="81" y="35"/>
                </a:cubicBezTo>
                <a:cubicBezTo>
                  <a:pt x="81" y="45"/>
                  <a:pt x="77" y="55"/>
                  <a:pt x="70" y="62"/>
                </a:cubicBezTo>
                <a:cubicBezTo>
                  <a:pt x="68" y="64"/>
                  <a:pt x="68" y="67"/>
                  <a:pt x="70" y="69"/>
                </a:cubicBezTo>
                <a:cubicBezTo>
                  <a:pt x="71" y="69"/>
                  <a:pt x="72" y="70"/>
                  <a:pt x="73" y="70"/>
                </a:cubicBezTo>
                <a:cubicBezTo>
                  <a:pt x="74" y="70"/>
                  <a:pt x="75" y="69"/>
                  <a:pt x="76" y="69"/>
                </a:cubicBezTo>
                <a:cubicBezTo>
                  <a:pt x="95" y="50"/>
                  <a:pt x="95" y="20"/>
                  <a:pt x="76" y="1"/>
                </a:cubicBezTo>
                <a:cubicBezTo>
                  <a:pt x="75" y="0"/>
                  <a:pt x="74" y="0"/>
                  <a:pt x="73" y="0"/>
                </a:cubicBezTo>
              </a:path>
            </a:pathLst>
          </a:custGeom>
          <a:solidFill>
            <a:sysClr val="window" lastClr="FFFFFF"/>
          </a:solidFill>
          <a:ln w="9525"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34" name="Freeform 12"/>
          <p:cNvSpPr>
            <a:spLocks noEditPoints="1"/>
          </p:cNvSpPr>
          <p:nvPr/>
        </p:nvSpPr>
        <p:spPr>
          <a:xfrm>
            <a:off x="8354573" y="5188340"/>
            <a:ext cx="252412" cy="241300"/>
          </a:xfrm>
          <a:custGeom>
            <a:avLst/>
            <a:gdLst/>
            <a:ahLst/>
            <a:cxnLst>
              <a:cxn ang="0">
                <a:pos x="100101438" y="541922457"/>
              </a:cxn>
              <a:cxn ang="0">
                <a:pos x="71500034" y="520531298"/>
              </a:cxn>
              <a:cxn ang="0">
                <a:pos x="71500034" y="221048139"/>
              </a:cxn>
              <a:cxn ang="0">
                <a:pos x="100101438" y="199656980"/>
              </a:cxn>
              <a:cxn ang="0">
                <a:pos x="550552120" y="199656980"/>
              </a:cxn>
              <a:cxn ang="0">
                <a:pos x="586302137" y="221048139"/>
              </a:cxn>
              <a:cxn ang="0">
                <a:pos x="586302137" y="520531298"/>
              </a:cxn>
              <a:cxn ang="0">
                <a:pos x="550552120" y="541922457"/>
              </a:cxn>
              <a:cxn ang="0">
                <a:pos x="100101438" y="541922457"/>
              </a:cxn>
              <a:cxn ang="0">
                <a:pos x="200200560" y="128349264"/>
              </a:cxn>
              <a:cxn ang="0">
                <a:pos x="200200560" y="99828490"/>
              </a:cxn>
              <a:cxn ang="0">
                <a:pos x="228801963" y="71305403"/>
              </a:cxn>
              <a:cxn ang="0">
                <a:pos x="679252645" y="71305403"/>
              </a:cxn>
              <a:cxn ang="0">
                <a:pos x="707854049" y="99828490"/>
              </a:cxn>
              <a:cxn ang="0">
                <a:pos x="707854049" y="392182033"/>
              </a:cxn>
              <a:cxn ang="0">
                <a:pos x="679252645" y="413573192"/>
              </a:cxn>
              <a:cxn ang="0">
                <a:pos x="657804488" y="413573192"/>
              </a:cxn>
              <a:cxn ang="0">
                <a:pos x="657804488" y="221048139"/>
              </a:cxn>
              <a:cxn ang="0">
                <a:pos x="550552120" y="128349264"/>
              </a:cxn>
              <a:cxn ang="0">
                <a:pos x="200200560" y="128349264"/>
              </a:cxn>
              <a:cxn ang="0">
                <a:pos x="679252645" y="0"/>
              </a:cxn>
              <a:cxn ang="0">
                <a:pos x="228801963" y="0"/>
              </a:cxn>
              <a:cxn ang="0">
                <a:pos x="128700525" y="99828490"/>
              </a:cxn>
              <a:cxn ang="0">
                <a:pos x="128700525" y="128349264"/>
              </a:cxn>
              <a:cxn ang="0">
                <a:pos x="100101438" y="128349264"/>
              </a:cxn>
              <a:cxn ang="0">
                <a:pos x="0" y="221048139"/>
              </a:cxn>
              <a:cxn ang="0">
                <a:pos x="0" y="520531298"/>
              </a:cxn>
              <a:cxn ang="0">
                <a:pos x="100101438" y="613230173"/>
              </a:cxn>
              <a:cxn ang="0">
                <a:pos x="278851524" y="613230173"/>
              </a:cxn>
              <a:cxn ang="0">
                <a:pos x="278851524" y="663142106"/>
              </a:cxn>
              <a:cxn ang="0">
                <a:pos x="185901016" y="663142106"/>
              </a:cxn>
              <a:cxn ang="0">
                <a:pos x="150150999" y="698797120"/>
              </a:cxn>
              <a:cxn ang="0">
                <a:pos x="185901016" y="741579437"/>
              </a:cxn>
              <a:cxn ang="0">
                <a:pos x="471903471" y="741579437"/>
              </a:cxn>
              <a:cxn ang="0">
                <a:pos x="507653488" y="698797120"/>
              </a:cxn>
              <a:cxn ang="0">
                <a:pos x="471903471" y="663142106"/>
              </a:cxn>
              <a:cxn ang="0">
                <a:pos x="378952963" y="663142106"/>
              </a:cxn>
              <a:cxn ang="0">
                <a:pos x="378952963" y="613230173"/>
              </a:cxn>
              <a:cxn ang="0">
                <a:pos x="550552120" y="613230173"/>
              </a:cxn>
              <a:cxn ang="0">
                <a:pos x="657804488" y="520531298"/>
              </a:cxn>
              <a:cxn ang="0">
                <a:pos x="657804488" y="484878596"/>
              </a:cxn>
              <a:cxn ang="0">
                <a:pos x="679252645" y="484878596"/>
              </a:cxn>
              <a:cxn ang="0">
                <a:pos x="779354083" y="392182033"/>
              </a:cxn>
              <a:cxn ang="0">
                <a:pos x="779354083" y="99828490"/>
              </a:cxn>
              <a:cxn ang="0">
                <a:pos x="679252645" y="0"/>
              </a:cxn>
            </a:cxnLst>
            <a:rect l="0" t="0" r="0" b="0"/>
            <a:pathLst>
              <a:path w="109" h="104">
                <a:moveTo>
                  <a:pt x="14" y="76"/>
                </a:moveTo>
                <a:cubicBezTo>
                  <a:pt x="12" y="76"/>
                  <a:pt x="10" y="74"/>
                  <a:pt x="10" y="73"/>
                </a:cubicBezTo>
                <a:cubicBezTo>
                  <a:pt x="10" y="31"/>
                  <a:pt x="10" y="31"/>
                  <a:pt x="10" y="31"/>
                </a:cubicBezTo>
                <a:cubicBezTo>
                  <a:pt x="10" y="30"/>
                  <a:pt x="12" y="28"/>
                  <a:pt x="14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80" y="28"/>
                  <a:pt x="82" y="30"/>
                  <a:pt x="82" y="31"/>
                </a:cubicBezTo>
                <a:cubicBezTo>
                  <a:pt x="82" y="73"/>
                  <a:pt x="82" y="73"/>
                  <a:pt x="82" y="73"/>
                </a:cubicBezTo>
                <a:cubicBezTo>
                  <a:pt x="82" y="74"/>
                  <a:pt x="80" y="76"/>
                  <a:pt x="77" y="76"/>
                </a:cubicBezTo>
                <a:cubicBezTo>
                  <a:pt x="14" y="76"/>
                  <a:pt x="14" y="76"/>
                  <a:pt x="14" y="76"/>
                </a:cubicBezTo>
                <a:moveTo>
                  <a:pt x="28" y="18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2"/>
                  <a:pt x="29" y="10"/>
                  <a:pt x="32" y="10"/>
                </a:cubicBezTo>
                <a:cubicBezTo>
                  <a:pt x="95" y="10"/>
                  <a:pt x="95" y="10"/>
                  <a:pt x="95" y="10"/>
                </a:cubicBezTo>
                <a:cubicBezTo>
                  <a:pt x="98" y="10"/>
                  <a:pt x="99" y="12"/>
                  <a:pt x="99" y="14"/>
                </a:cubicBezTo>
                <a:cubicBezTo>
                  <a:pt x="99" y="55"/>
                  <a:pt x="99" y="55"/>
                  <a:pt x="99" y="55"/>
                </a:cubicBezTo>
                <a:cubicBezTo>
                  <a:pt x="99" y="56"/>
                  <a:pt x="98" y="58"/>
                  <a:pt x="95" y="58"/>
                </a:cubicBezTo>
                <a:cubicBezTo>
                  <a:pt x="92" y="58"/>
                  <a:pt x="92" y="58"/>
                  <a:pt x="92" y="58"/>
                </a:cubicBezTo>
                <a:cubicBezTo>
                  <a:pt x="92" y="31"/>
                  <a:pt x="92" y="31"/>
                  <a:pt x="92" y="31"/>
                </a:cubicBezTo>
                <a:cubicBezTo>
                  <a:pt x="92" y="23"/>
                  <a:pt x="85" y="18"/>
                  <a:pt x="77" y="18"/>
                </a:cubicBezTo>
                <a:cubicBezTo>
                  <a:pt x="28" y="18"/>
                  <a:pt x="28" y="18"/>
                  <a:pt x="28" y="18"/>
                </a:cubicBezTo>
                <a:moveTo>
                  <a:pt x="95" y="0"/>
                </a:moveTo>
                <a:cubicBezTo>
                  <a:pt x="32" y="0"/>
                  <a:pt x="32" y="0"/>
                  <a:pt x="32" y="0"/>
                </a:cubicBezTo>
                <a:cubicBezTo>
                  <a:pt x="24" y="0"/>
                  <a:pt x="18" y="6"/>
                  <a:pt x="18" y="14"/>
                </a:cubicBezTo>
                <a:cubicBezTo>
                  <a:pt x="18" y="18"/>
                  <a:pt x="18" y="18"/>
                  <a:pt x="18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7" y="18"/>
                  <a:pt x="0" y="23"/>
                  <a:pt x="0" y="31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81"/>
                  <a:pt x="7" y="86"/>
                  <a:pt x="14" y="86"/>
                </a:cubicBezTo>
                <a:cubicBezTo>
                  <a:pt x="39" y="86"/>
                  <a:pt x="39" y="86"/>
                  <a:pt x="39" y="86"/>
                </a:cubicBezTo>
                <a:cubicBezTo>
                  <a:pt x="39" y="93"/>
                  <a:pt x="39" y="93"/>
                  <a:pt x="39" y="93"/>
                </a:cubicBezTo>
                <a:cubicBezTo>
                  <a:pt x="26" y="93"/>
                  <a:pt x="26" y="93"/>
                  <a:pt x="26" y="93"/>
                </a:cubicBezTo>
                <a:cubicBezTo>
                  <a:pt x="23" y="93"/>
                  <a:pt x="21" y="95"/>
                  <a:pt x="21" y="98"/>
                </a:cubicBezTo>
                <a:cubicBezTo>
                  <a:pt x="21" y="101"/>
                  <a:pt x="23" y="104"/>
                  <a:pt x="26" y="104"/>
                </a:cubicBezTo>
                <a:cubicBezTo>
                  <a:pt x="66" y="104"/>
                  <a:pt x="66" y="104"/>
                  <a:pt x="66" y="104"/>
                </a:cubicBezTo>
                <a:cubicBezTo>
                  <a:pt x="68" y="104"/>
                  <a:pt x="71" y="101"/>
                  <a:pt x="71" y="98"/>
                </a:cubicBezTo>
                <a:cubicBezTo>
                  <a:pt x="71" y="95"/>
                  <a:pt x="68" y="93"/>
                  <a:pt x="66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3" y="86"/>
                  <a:pt x="53" y="86"/>
                  <a:pt x="53" y="86"/>
                </a:cubicBezTo>
                <a:cubicBezTo>
                  <a:pt x="77" y="86"/>
                  <a:pt x="77" y="86"/>
                  <a:pt x="77" y="86"/>
                </a:cubicBezTo>
                <a:cubicBezTo>
                  <a:pt x="85" y="86"/>
                  <a:pt x="92" y="81"/>
                  <a:pt x="92" y="73"/>
                </a:cubicBezTo>
                <a:cubicBezTo>
                  <a:pt x="92" y="68"/>
                  <a:pt x="92" y="68"/>
                  <a:pt x="92" y="68"/>
                </a:cubicBezTo>
                <a:cubicBezTo>
                  <a:pt x="95" y="68"/>
                  <a:pt x="95" y="68"/>
                  <a:pt x="95" y="68"/>
                </a:cubicBezTo>
                <a:cubicBezTo>
                  <a:pt x="103" y="68"/>
                  <a:pt x="109" y="63"/>
                  <a:pt x="109" y="55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9" y="6"/>
                  <a:pt x="103" y="0"/>
                  <a:pt x="95" y="0"/>
                </a:cubicBezTo>
              </a:path>
            </a:pathLst>
          </a:custGeom>
          <a:solidFill>
            <a:sysClr val="window" lastClr="FFFFFF"/>
          </a:solidFill>
          <a:ln w="9525"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5232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77082" y="3429248"/>
            <a:ext cx="3637836" cy="1230666"/>
            <a:chOff x="4474435" y="2848154"/>
            <a:chExt cx="3217484" cy="1230666"/>
          </a:xfrm>
        </p:grpSpPr>
        <p:sp>
          <p:nvSpPr>
            <p:cNvPr id="6" name="文本框 5"/>
            <p:cNvSpPr txBox="1"/>
            <p:nvPr/>
          </p:nvSpPr>
          <p:spPr>
            <a:xfrm>
              <a:off x="4474435" y="2925223"/>
              <a:ext cx="32174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THANK YOU</a:t>
              </a:r>
              <a:endParaRPr lang="zh-CN" altLang="en-US" sz="40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602496" y="3505803"/>
              <a:ext cx="2961357" cy="278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</a:t>
              </a:r>
              <a:endParaRPr kumimoji="1" lang="en-US" altLang="zh-CN" sz="110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/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 descr="图片包含 户外, 标牌&#10;&#10;自动生成的说明">
            <a:extLst>
              <a:ext uri="{FF2B5EF4-FFF2-40B4-BE49-F238E27FC236}">
                <a16:creationId xmlns:a16="http://schemas.microsoft.com/office/drawing/2014/main" id="{2A247C77-7F01-42F6-B6FB-CAE96C5474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/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6" name="图片 15" descr="图片包含 户外, 标牌&#10;&#10;自动生成的说明">
            <a:extLst>
              <a:ext uri="{FF2B5EF4-FFF2-40B4-BE49-F238E27FC236}">
                <a16:creationId xmlns:a16="http://schemas.microsoft.com/office/drawing/2014/main" id="{B976FF74-2245-4D5E-A9A7-6CE72185B4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/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137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13"/>
          <p:cNvSpPr txBox="1">
            <a:spLocks noChangeArrowheads="1"/>
          </p:cNvSpPr>
          <p:nvPr/>
        </p:nvSpPr>
        <p:spPr bwMode="auto">
          <a:xfrm>
            <a:off x="3845284" y="2716922"/>
            <a:ext cx="38415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700"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CONTENT</a:t>
            </a:r>
            <a:endParaRPr lang="zh-CN" altLang="en-US" sz="6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204869" y="970953"/>
            <a:ext cx="2031106" cy="1165827"/>
            <a:chOff x="7779199" y="970953"/>
            <a:chExt cx="2031106" cy="1165827"/>
          </a:xfrm>
        </p:grpSpPr>
        <p:grpSp>
          <p:nvGrpSpPr>
            <p:cNvPr id="6" name="组合 5"/>
            <p:cNvGrpSpPr/>
            <p:nvPr/>
          </p:nvGrpSpPr>
          <p:grpSpPr>
            <a:xfrm>
              <a:off x="7779199" y="1438689"/>
              <a:ext cx="2031106" cy="698091"/>
              <a:chOff x="8106714" y="1721786"/>
              <a:chExt cx="2031106" cy="698091"/>
            </a:xfrm>
          </p:grpSpPr>
          <p:sp>
            <p:nvSpPr>
              <p:cNvPr id="12" name="文本框 66"/>
              <p:cNvSpPr txBox="1">
                <a:spLocks noChangeArrowheads="1"/>
              </p:cNvSpPr>
              <p:nvPr/>
            </p:nvSpPr>
            <p:spPr bwMode="auto">
              <a:xfrm>
                <a:off x="8106714" y="1827407"/>
                <a:ext cx="2031106" cy="5924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700"/>
                  </a:lnSpc>
                  <a:defRPr sz="50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zh-CN" altLang="en-US" sz="105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sz="1050" spc="-150" dirty="0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双击输入替换内容，</a:t>
                </a:r>
                <a:endParaRPr kumimoji="1" lang="en-US" altLang="zh-CN" sz="1050" spc="-15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sz="1050" spc="-150" dirty="0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优品</a:t>
                </a:r>
                <a:r>
                  <a:rPr kumimoji="1" lang="en-US" altLang="zh-CN" sz="1050" spc="-150" dirty="0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PPT</a:t>
                </a:r>
                <a:r>
                  <a:rPr kumimoji="1" lang="zh-CN" altLang="en-US" sz="1050" spc="-150" dirty="0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轻松设计高效办公，</a:t>
                </a:r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8106714" y="1721786"/>
                <a:ext cx="14157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1600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输入标题内容</a:t>
                </a: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8" name="矩形: 圆角 31"/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10" name="文本框 9"/>
                <p:cNvSpPr txBox="1"/>
                <p:nvPr/>
              </p:nvSpPr>
              <p:spPr>
                <a:xfrm>
                  <a:off x="94394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01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11" name="直接连接符 10"/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" name="组合 13"/>
          <p:cNvGrpSpPr/>
          <p:nvPr/>
        </p:nvGrpSpPr>
        <p:grpSpPr>
          <a:xfrm>
            <a:off x="8204869" y="2222427"/>
            <a:ext cx="2031106" cy="1159682"/>
            <a:chOff x="7779199" y="2222427"/>
            <a:chExt cx="2031106" cy="1159682"/>
          </a:xfrm>
        </p:grpSpPr>
        <p:grpSp>
          <p:nvGrpSpPr>
            <p:cNvPr id="15" name="组合 14"/>
            <p:cNvGrpSpPr/>
            <p:nvPr/>
          </p:nvGrpSpPr>
          <p:grpSpPr>
            <a:xfrm>
              <a:off x="7789473" y="2222427"/>
              <a:ext cx="942975" cy="523220"/>
              <a:chOff x="6095999" y="2071235"/>
              <a:chExt cx="942975" cy="523220"/>
            </a:xfrm>
          </p:grpSpPr>
          <p:sp>
            <p:nvSpPr>
              <p:cNvPr id="19" name="矩形: 圆角 39"/>
              <p:cNvSpPr/>
              <p:nvPr/>
            </p:nvSpPr>
            <p:spPr>
              <a:xfrm>
                <a:off x="6095999" y="21621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6107209" y="2071235"/>
                <a:ext cx="765564" cy="523220"/>
                <a:chOff x="3673121" y="2688081"/>
                <a:chExt cx="765564" cy="523220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3673121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02</a:t>
                  </a:r>
                  <a:endPara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298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组合 15"/>
            <p:cNvGrpSpPr/>
            <p:nvPr/>
          </p:nvGrpSpPr>
          <p:grpSpPr>
            <a:xfrm>
              <a:off x="7779199" y="2684018"/>
              <a:ext cx="2031106" cy="698091"/>
              <a:chOff x="8106714" y="1721786"/>
              <a:chExt cx="2031106" cy="698091"/>
            </a:xfrm>
          </p:grpSpPr>
          <p:sp>
            <p:nvSpPr>
              <p:cNvPr id="17" name="文本框 66"/>
              <p:cNvSpPr txBox="1">
                <a:spLocks noChangeArrowheads="1"/>
              </p:cNvSpPr>
              <p:nvPr/>
            </p:nvSpPr>
            <p:spPr bwMode="auto">
              <a:xfrm>
                <a:off x="8106714" y="1827407"/>
                <a:ext cx="2031106" cy="5924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700"/>
                  </a:lnSpc>
                  <a:defRPr sz="50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zh-CN" altLang="en-US" sz="105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sz="1050" spc="-150" dirty="0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双击输入替换内容，</a:t>
                </a:r>
                <a:endParaRPr kumimoji="1" lang="en-US" altLang="zh-CN" sz="1050" spc="-15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sz="1050" spc="-150" dirty="0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优品</a:t>
                </a:r>
                <a:r>
                  <a:rPr kumimoji="1" lang="en-US" altLang="zh-CN" sz="1050" spc="-150" dirty="0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PPT</a:t>
                </a:r>
                <a:r>
                  <a:rPr kumimoji="1" lang="zh-CN" altLang="en-US" sz="1050" spc="-150" dirty="0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轻松设计高效办公，</a:t>
                </a:r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8106714" y="1721786"/>
                <a:ext cx="14157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1600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输入标题内容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8204869" y="3473901"/>
            <a:ext cx="2031106" cy="1138122"/>
            <a:chOff x="7779199" y="3473901"/>
            <a:chExt cx="2031106" cy="1138122"/>
          </a:xfrm>
        </p:grpSpPr>
        <p:grpSp>
          <p:nvGrpSpPr>
            <p:cNvPr id="24" name="组合 23"/>
            <p:cNvGrpSpPr/>
            <p:nvPr/>
          </p:nvGrpSpPr>
          <p:grpSpPr>
            <a:xfrm>
              <a:off x="7789473" y="3473901"/>
              <a:ext cx="942975" cy="523220"/>
              <a:chOff x="6095999" y="3498928"/>
              <a:chExt cx="942975" cy="523220"/>
            </a:xfrm>
          </p:grpSpPr>
          <p:sp>
            <p:nvSpPr>
              <p:cNvPr id="28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30" name="文本框 29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03</a:t>
                  </a:r>
                  <a:endPara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31" name="直接连接符 30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组合 24"/>
            <p:cNvGrpSpPr/>
            <p:nvPr/>
          </p:nvGrpSpPr>
          <p:grpSpPr>
            <a:xfrm>
              <a:off x="7779199" y="3913932"/>
              <a:ext cx="2031106" cy="698091"/>
              <a:chOff x="8106714" y="1721786"/>
              <a:chExt cx="2031106" cy="698091"/>
            </a:xfrm>
          </p:grpSpPr>
          <p:sp>
            <p:nvSpPr>
              <p:cNvPr id="26" name="文本框 66"/>
              <p:cNvSpPr txBox="1">
                <a:spLocks noChangeArrowheads="1"/>
              </p:cNvSpPr>
              <p:nvPr/>
            </p:nvSpPr>
            <p:spPr bwMode="auto">
              <a:xfrm>
                <a:off x="8106714" y="1827407"/>
                <a:ext cx="2031106" cy="5924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700"/>
                  </a:lnSpc>
                  <a:defRPr sz="50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zh-CN" altLang="en-US" sz="105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sz="1050" spc="-150" dirty="0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双击输入替换内容，</a:t>
                </a:r>
                <a:endParaRPr kumimoji="1" lang="en-US" altLang="zh-CN" sz="1050" spc="-15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sz="1050" spc="-150" dirty="0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优品</a:t>
                </a:r>
                <a:r>
                  <a:rPr kumimoji="1" lang="en-US" altLang="zh-CN" sz="1050" spc="-150" dirty="0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PPT</a:t>
                </a:r>
                <a:r>
                  <a:rPr kumimoji="1" lang="zh-CN" altLang="en-US" sz="1050" spc="-150" dirty="0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轻松设计高效办公，</a:t>
                </a:r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8106714" y="1721786"/>
                <a:ext cx="14157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1600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输入标题内容</a:t>
                </a: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8204869" y="4725375"/>
            <a:ext cx="2031106" cy="1161672"/>
            <a:chOff x="7779199" y="4725375"/>
            <a:chExt cx="2031106" cy="1161672"/>
          </a:xfrm>
        </p:grpSpPr>
        <p:grpSp>
          <p:nvGrpSpPr>
            <p:cNvPr id="33" name="组合 32"/>
            <p:cNvGrpSpPr/>
            <p:nvPr/>
          </p:nvGrpSpPr>
          <p:grpSpPr>
            <a:xfrm>
              <a:off x="7789473" y="4725375"/>
              <a:ext cx="942975" cy="523220"/>
              <a:chOff x="6095999" y="3498928"/>
              <a:chExt cx="942975" cy="523220"/>
            </a:xfrm>
          </p:grpSpPr>
          <p:sp>
            <p:nvSpPr>
              <p:cNvPr id="37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39" name="文本框 38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04</a:t>
                  </a:r>
                  <a:endPara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40" name="直接连接符 39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" name="组合 33"/>
            <p:cNvGrpSpPr/>
            <p:nvPr/>
          </p:nvGrpSpPr>
          <p:grpSpPr>
            <a:xfrm>
              <a:off x="7779199" y="5188956"/>
              <a:ext cx="2031106" cy="698091"/>
              <a:chOff x="8106714" y="1721786"/>
              <a:chExt cx="2031106" cy="698091"/>
            </a:xfrm>
          </p:grpSpPr>
          <p:sp>
            <p:nvSpPr>
              <p:cNvPr id="35" name="文本框 66"/>
              <p:cNvSpPr txBox="1">
                <a:spLocks noChangeArrowheads="1"/>
              </p:cNvSpPr>
              <p:nvPr/>
            </p:nvSpPr>
            <p:spPr bwMode="auto">
              <a:xfrm>
                <a:off x="8106714" y="1827407"/>
                <a:ext cx="2031106" cy="5924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700"/>
                  </a:lnSpc>
                  <a:defRPr sz="50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zh-CN" altLang="en-US" sz="105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sz="1050" spc="-150" dirty="0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双击输入替换内容，</a:t>
                </a:r>
                <a:endParaRPr kumimoji="1" lang="en-US" altLang="zh-CN" sz="1050" spc="-15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sz="1050" spc="-150" dirty="0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优品</a:t>
                </a:r>
                <a:r>
                  <a:rPr kumimoji="1" lang="en-US" altLang="zh-CN" sz="1050" spc="-150" dirty="0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PPT</a:t>
                </a:r>
                <a:r>
                  <a:rPr kumimoji="1" lang="zh-CN" altLang="en-US" sz="1050" spc="-150" dirty="0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轻松设计高效办公，</a:t>
                </a:r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8106714" y="1721786"/>
                <a:ext cx="14157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1600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输入标题内容</a:t>
                </a: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5693144" y="3529854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 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&gt;&gt;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41" name="图片 40" descr="图片包含 户外, 标牌&#10;&#10;自动生成的说明">
            <a:extLst>
              <a:ext uri="{FF2B5EF4-FFF2-40B4-BE49-F238E27FC236}">
                <a16:creationId xmlns:a16="http://schemas.microsoft.com/office/drawing/2014/main" id="{C69ED4A8-AF1F-4045-A2F7-4C13B123AA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5"/>
          <a:stretch/>
        </p:blipFill>
        <p:spPr>
          <a:xfrm>
            <a:off x="-1" y="12185"/>
            <a:ext cx="3569051" cy="683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959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/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15322" y="3429248"/>
            <a:ext cx="2961357" cy="1359380"/>
            <a:chOff x="4602496" y="2848154"/>
            <a:chExt cx="2961357" cy="1359380"/>
          </a:xfrm>
        </p:grpSpPr>
        <p:sp>
          <p:nvSpPr>
            <p:cNvPr id="8" name="文本框 7"/>
            <p:cNvSpPr txBox="1"/>
            <p:nvPr/>
          </p:nvSpPr>
          <p:spPr>
            <a:xfrm>
              <a:off x="4836679" y="2925223"/>
              <a:ext cx="24929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标题内容一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602496" y="3505803"/>
              <a:ext cx="2961357" cy="70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</a:t>
              </a:r>
              <a:r>
                <a:rPr kumimoji="1" lang="en-US" altLang="zh-CN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,</a:t>
              </a: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</a:t>
              </a:r>
              <a:endParaRPr kumimoji="1" lang="en-US" altLang="zh-CN" sz="110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ctr">
                <a:lnSpc>
                  <a:spcPct val="120000"/>
                </a:lnSpc>
              </a:pPr>
              <a:endParaRPr kumimoji="1" lang="en-US" altLang="zh-CN" sz="110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>
            <a:extLst>
              <a:ext uri="{FF2B5EF4-FFF2-40B4-BE49-F238E27FC236}">
                <a16:creationId xmlns:a16="http://schemas.microsoft.com/office/drawing/2014/main" id="{95B97767-D047-4209-89B6-46ED82B7D6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/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>
            <a:extLst>
              <a:ext uri="{FF2B5EF4-FFF2-40B4-BE49-F238E27FC236}">
                <a16:creationId xmlns:a16="http://schemas.microsoft.com/office/drawing/2014/main" id="{C1064076-09E1-419D-B666-D6C601E90F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/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63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62672" y="835835"/>
            <a:ext cx="4203131" cy="712836"/>
            <a:chOff x="716110" y="187653"/>
            <a:chExt cx="4203131" cy="712836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400" b="1" dirty="0">
                  <a:latin typeface="微软雅黑"/>
                  <a:ea typeface="微软雅黑"/>
                  <a:cs typeface="+mn-ea"/>
                  <a:sym typeface="+mn-lt"/>
                </a:rPr>
                <a:t>请在此处单击输入标题内容</a:t>
              </a: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" name="文本框 4"/>
            <p:cNvSpPr txBox="1"/>
            <p:nvPr/>
          </p:nvSpPr>
          <p:spPr>
            <a:xfrm>
              <a:off x="716110" y="553111"/>
              <a:ext cx="2797234" cy="289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Add You Text Here Add You Text Here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808340" y="2276479"/>
            <a:ext cx="5342260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双击输入替换内容，优品</a:t>
            </a:r>
            <a:r>
              <a:rPr kumimoji="1" lang="en-US" altLang="zh-CN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</a:t>
            </a:r>
            <a:endParaRPr lang="en-US" altLang="zh-CN" sz="1050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62672" y="3181564"/>
            <a:ext cx="534226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双击输入替换内容，优品</a:t>
            </a:r>
            <a:r>
              <a:rPr kumimoji="1" lang="en-US" altLang="zh-CN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</a:t>
            </a:r>
            <a:endParaRPr lang="en-US" altLang="zh-CN" sz="1050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521634" y="5182738"/>
            <a:ext cx="4583298" cy="720679"/>
            <a:chOff x="6521634" y="5182738"/>
            <a:chExt cx="4583298" cy="720679"/>
          </a:xfrm>
        </p:grpSpPr>
        <p:sp>
          <p:nvSpPr>
            <p:cNvPr id="9" name="文本框 8"/>
            <p:cNvSpPr txBox="1"/>
            <p:nvPr/>
          </p:nvSpPr>
          <p:spPr>
            <a:xfrm>
              <a:off x="7391400" y="5321585"/>
              <a:ext cx="37135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</a:t>
              </a:r>
              <a:r>
                <a:rPr kumimoji="1" lang="en-US" altLang="zh-CN" sz="1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.</a:t>
              </a:r>
              <a:endParaRPr lang="en-US" altLang="zh-CN" sz="10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grpSp>
          <p:nvGrpSpPr>
            <p:cNvPr id="10" name="组合 9"/>
            <p:cNvGrpSpPr>
              <a:grpSpLocks noChangeAspect="1"/>
            </p:cNvGrpSpPr>
            <p:nvPr/>
          </p:nvGrpSpPr>
          <p:grpSpPr>
            <a:xfrm>
              <a:off x="6521634" y="5182738"/>
              <a:ext cx="718642" cy="720679"/>
              <a:chOff x="5202" y="5131"/>
              <a:chExt cx="1058" cy="1061"/>
            </a:xfrm>
            <a:solidFill>
              <a:srgbClr val="1B4367"/>
            </a:solidFill>
          </p:grpSpPr>
          <p:sp>
            <p:nvSpPr>
              <p:cNvPr id="11" name="Freeform 12"/>
              <p:cNvSpPr/>
              <p:nvPr/>
            </p:nvSpPr>
            <p:spPr>
              <a:xfrm>
                <a:off x="5202" y="5131"/>
                <a:ext cx="1058" cy="1061"/>
              </a:xfrm>
              <a:custGeom>
                <a:avLst/>
                <a:gdLst>
                  <a:gd name="txL" fmla="*/ 0 w 271"/>
                  <a:gd name="txT" fmla="*/ 0 h 271"/>
                  <a:gd name="txR" fmla="*/ 271 w 271"/>
                  <a:gd name="txB" fmla="*/ 271 h 271"/>
                </a:gdLst>
                <a:ahLst/>
                <a:cxnLst>
                  <a:cxn ang="0">
                    <a:pos x="104722" y="74794"/>
                  </a:cxn>
                  <a:cxn ang="0">
                    <a:pos x="406465" y="103287"/>
                  </a:cxn>
                  <a:cxn ang="0">
                    <a:pos x="378066" y="406025"/>
                  </a:cxn>
                  <a:cxn ang="0">
                    <a:pos x="76323" y="377532"/>
                  </a:cxn>
                  <a:cxn ang="0">
                    <a:pos x="104722" y="74794"/>
                  </a:cxn>
                </a:cxnLst>
                <a:rect l="txL" t="txT" r="txR" b="txB"/>
                <a:pathLst>
                  <a:path w="271" h="271">
                    <a:moveTo>
                      <a:pt x="59" y="42"/>
                    </a:moveTo>
                    <a:cubicBezTo>
                      <a:pt x="110" y="0"/>
                      <a:pt x="186" y="7"/>
                      <a:pt x="229" y="58"/>
                    </a:cubicBezTo>
                    <a:cubicBezTo>
                      <a:pt x="271" y="110"/>
                      <a:pt x="264" y="186"/>
                      <a:pt x="213" y="228"/>
                    </a:cubicBezTo>
                    <a:cubicBezTo>
                      <a:pt x="161" y="271"/>
                      <a:pt x="85" y="264"/>
                      <a:pt x="43" y="212"/>
                    </a:cubicBezTo>
                    <a:cubicBezTo>
                      <a:pt x="0" y="161"/>
                      <a:pt x="7" y="85"/>
                      <a:pt x="59" y="42"/>
                    </a:cubicBezTo>
                    <a:close/>
                  </a:path>
                </a:pathLst>
              </a:custGeom>
              <a:solidFill>
                <a:srgbClr val="294F73"/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2" name="Freeform 43"/>
              <p:cNvSpPr/>
              <p:nvPr/>
            </p:nvSpPr>
            <p:spPr>
              <a:xfrm>
                <a:off x="5428" y="5413"/>
                <a:ext cx="628" cy="562"/>
              </a:xfrm>
              <a:custGeom>
                <a:avLst/>
                <a:gdLst>
                  <a:gd name="txL" fmla="*/ 0 w 161"/>
                  <a:gd name="txT" fmla="*/ 0 h 144"/>
                  <a:gd name="txR" fmla="*/ 161 w 161"/>
                  <a:gd name="txB" fmla="*/ 144 h 144"/>
                </a:gdLst>
                <a:ahLst/>
                <a:cxnLst>
                  <a:cxn ang="0">
                    <a:pos x="141988" y="55022"/>
                  </a:cxn>
                  <a:cxn ang="0">
                    <a:pos x="70994" y="1775"/>
                  </a:cxn>
                  <a:cxn ang="0">
                    <a:pos x="5325" y="88746"/>
                  </a:cxn>
                  <a:cxn ang="0">
                    <a:pos x="140213" y="255588"/>
                  </a:cxn>
                  <a:cxn ang="0">
                    <a:pos x="280425" y="90521"/>
                  </a:cxn>
                  <a:cxn ang="0">
                    <a:pos x="214756" y="3550"/>
                  </a:cxn>
                  <a:cxn ang="0">
                    <a:pos x="141988" y="55022"/>
                  </a:cxn>
                </a:cxnLst>
                <a:rect l="txL" t="txT" r="txR" b="txB"/>
                <a:pathLst>
                  <a:path w="161" h="144">
                    <a:moveTo>
                      <a:pt x="80" y="31"/>
                    </a:moveTo>
                    <a:cubicBezTo>
                      <a:pt x="73" y="11"/>
                      <a:pt x="60" y="0"/>
                      <a:pt x="40" y="1"/>
                    </a:cubicBezTo>
                    <a:cubicBezTo>
                      <a:pt x="11" y="3"/>
                      <a:pt x="0" y="23"/>
                      <a:pt x="3" y="50"/>
                    </a:cubicBezTo>
                    <a:cubicBezTo>
                      <a:pt x="6" y="83"/>
                      <a:pt x="49" y="103"/>
                      <a:pt x="79" y="144"/>
                    </a:cubicBezTo>
                    <a:cubicBezTo>
                      <a:pt x="110" y="103"/>
                      <a:pt x="154" y="84"/>
                      <a:pt x="158" y="51"/>
                    </a:cubicBezTo>
                    <a:cubicBezTo>
                      <a:pt x="161" y="24"/>
                      <a:pt x="150" y="4"/>
                      <a:pt x="121" y="2"/>
                    </a:cubicBezTo>
                    <a:cubicBezTo>
                      <a:pt x="101" y="0"/>
                      <a:pt x="89" y="11"/>
                      <a:pt x="80" y="3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6561687" y="4322982"/>
            <a:ext cx="4543245" cy="638536"/>
            <a:chOff x="6561687" y="4322982"/>
            <a:chExt cx="4543245" cy="638536"/>
          </a:xfrm>
        </p:grpSpPr>
        <p:sp>
          <p:nvSpPr>
            <p:cNvPr id="14" name="文本框 13"/>
            <p:cNvSpPr txBox="1"/>
            <p:nvPr/>
          </p:nvSpPr>
          <p:spPr>
            <a:xfrm>
              <a:off x="7391400" y="4398858"/>
              <a:ext cx="37135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</a:t>
              </a:r>
              <a:r>
                <a:rPr kumimoji="1" lang="en-US" altLang="zh-CN" sz="1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.</a:t>
              </a:r>
              <a:endParaRPr lang="en-US" altLang="zh-CN" sz="10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grpSp>
          <p:nvGrpSpPr>
            <p:cNvPr id="15" name="组合 14"/>
            <p:cNvGrpSpPr>
              <a:grpSpLocks noChangeAspect="1"/>
            </p:cNvGrpSpPr>
            <p:nvPr/>
          </p:nvGrpSpPr>
          <p:grpSpPr>
            <a:xfrm>
              <a:off x="6561687" y="4322982"/>
              <a:ext cx="638536" cy="638536"/>
              <a:chOff x="4704" y="4364"/>
              <a:chExt cx="946" cy="950"/>
            </a:xfrm>
            <a:solidFill>
              <a:srgbClr val="1B4367"/>
            </a:solidFill>
          </p:grpSpPr>
          <p:sp>
            <p:nvSpPr>
              <p:cNvPr id="16" name="Freeform 10"/>
              <p:cNvSpPr/>
              <p:nvPr/>
            </p:nvSpPr>
            <p:spPr>
              <a:xfrm>
                <a:off x="4704" y="4364"/>
                <a:ext cx="946" cy="950"/>
              </a:xfrm>
              <a:custGeom>
                <a:avLst/>
                <a:gdLst>
                  <a:gd name="txL" fmla="*/ 0 w 242"/>
                  <a:gd name="txT" fmla="*/ 0 h 243"/>
                  <a:gd name="txR" fmla="*/ 242 w 242"/>
                  <a:gd name="txB" fmla="*/ 243 h 243"/>
                </a:gdLst>
                <a:ahLst/>
                <a:cxnLst>
                  <a:cxn ang="0">
                    <a:pos x="216884" y="1777"/>
                  </a:cxn>
                  <a:cxn ang="0">
                    <a:pos x="430213" y="216788"/>
                  </a:cxn>
                  <a:cxn ang="0">
                    <a:pos x="213329" y="430023"/>
                  </a:cxn>
                  <a:cxn ang="0">
                    <a:pos x="0" y="215012"/>
                  </a:cxn>
                  <a:cxn ang="0">
                    <a:pos x="216884" y="1777"/>
                  </a:cxn>
                </a:cxnLst>
                <a:rect l="txL" t="txT" r="txR" b="txB"/>
                <a:pathLst>
                  <a:path w="242" h="243">
                    <a:moveTo>
                      <a:pt x="122" y="1"/>
                    </a:moveTo>
                    <a:cubicBezTo>
                      <a:pt x="188" y="1"/>
                      <a:pt x="242" y="56"/>
                      <a:pt x="242" y="122"/>
                    </a:cubicBezTo>
                    <a:cubicBezTo>
                      <a:pt x="241" y="189"/>
                      <a:pt x="187" y="243"/>
                      <a:pt x="120" y="242"/>
                    </a:cubicBezTo>
                    <a:cubicBezTo>
                      <a:pt x="53" y="242"/>
                      <a:pt x="0" y="188"/>
                      <a:pt x="0" y="121"/>
                    </a:cubicBezTo>
                    <a:cubicBezTo>
                      <a:pt x="1" y="54"/>
                      <a:pt x="55" y="0"/>
                      <a:pt x="122" y="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" name="Freeform 46"/>
              <p:cNvSpPr>
                <a:spLocks noEditPoints="1"/>
              </p:cNvSpPr>
              <p:nvPr/>
            </p:nvSpPr>
            <p:spPr>
              <a:xfrm>
                <a:off x="4994" y="4517"/>
                <a:ext cx="367" cy="642"/>
              </a:xfrm>
              <a:custGeom>
                <a:avLst/>
                <a:gdLst>
                  <a:gd name="txL" fmla="*/ 0 w 94"/>
                  <a:gd name="txT" fmla="*/ 0 h 165"/>
                  <a:gd name="txR" fmla="*/ 94 w 94"/>
                  <a:gd name="txB" fmla="*/ 165 h 165"/>
                </a:gdLst>
                <a:ahLst/>
                <a:cxnLst>
                  <a:cxn ang="0">
                    <a:pos x="147181" y="0"/>
                  </a:cxn>
                  <a:cxn ang="0">
                    <a:pos x="17733" y="0"/>
                  </a:cxn>
                  <a:cxn ang="0">
                    <a:pos x="0" y="19473"/>
                  </a:cxn>
                  <a:cxn ang="0">
                    <a:pos x="0" y="272627"/>
                  </a:cxn>
                  <a:cxn ang="0">
                    <a:pos x="17733" y="292100"/>
                  </a:cxn>
                  <a:cxn ang="0">
                    <a:pos x="147181" y="292100"/>
                  </a:cxn>
                  <a:cxn ang="0">
                    <a:pos x="166687" y="272627"/>
                  </a:cxn>
                  <a:cxn ang="0">
                    <a:pos x="166687" y="19473"/>
                  </a:cxn>
                  <a:cxn ang="0">
                    <a:pos x="147181" y="0"/>
                  </a:cxn>
                  <a:cxn ang="0">
                    <a:pos x="56745" y="21244"/>
                  </a:cxn>
                  <a:cxn ang="0">
                    <a:pos x="109942" y="21244"/>
                  </a:cxn>
                  <a:cxn ang="0">
                    <a:pos x="109942" y="28325"/>
                  </a:cxn>
                  <a:cxn ang="0">
                    <a:pos x="56745" y="28325"/>
                  </a:cxn>
                  <a:cxn ang="0">
                    <a:pos x="56745" y="21244"/>
                  </a:cxn>
                  <a:cxn ang="0">
                    <a:pos x="83344" y="279708"/>
                  </a:cxn>
                  <a:cxn ang="0">
                    <a:pos x="72704" y="269086"/>
                  </a:cxn>
                  <a:cxn ang="0">
                    <a:pos x="83344" y="260235"/>
                  </a:cxn>
                  <a:cxn ang="0">
                    <a:pos x="93983" y="269086"/>
                  </a:cxn>
                  <a:cxn ang="0">
                    <a:pos x="83344" y="279708"/>
                  </a:cxn>
                  <a:cxn ang="0">
                    <a:pos x="154274" y="244302"/>
                  </a:cxn>
                  <a:cxn ang="0">
                    <a:pos x="12413" y="244302"/>
                  </a:cxn>
                  <a:cxn ang="0">
                    <a:pos x="12413" y="46028"/>
                  </a:cxn>
                  <a:cxn ang="0">
                    <a:pos x="154274" y="46028"/>
                  </a:cxn>
                  <a:cxn ang="0">
                    <a:pos x="154274" y="244302"/>
                  </a:cxn>
                </a:cxnLst>
                <a:rect l="txL" t="txT" r="txR" b="txB"/>
                <a:pathLst>
                  <a:path w="94" h="165">
                    <a:moveTo>
                      <a:pt x="83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60"/>
                      <a:pt x="5" y="165"/>
                      <a:pt x="10" y="165"/>
                    </a:cubicBezTo>
                    <a:cubicBezTo>
                      <a:pt x="83" y="165"/>
                      <a:pt x="83" y="165"/>
                      <a:pt x="83" y="165"/>
                    </a:cubicBezTo>
                    <a:cubicBezTo>
                      <a:pt x="89" y="165"/>
                      <a:pt x="94" y="160"/>
                      <a:pt x="94" y="154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4" y="5"/>
                      <a:pt x="89" y="0"/>
                      <a:pt x="83" y="0"/>
                    </a:cubicBezTo>
                    <a:close/>
                    <a:moveTo>
                      <a:pt x="32" y="12"/>
                    </a:move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12"/>
                    </a:lnTo>
                    <a:close/>
                    <a:moveTo>
                      <a:pt x="47" y="158"/>
                    </a:moveTo>
                    <a:cubicBezTo>
                      <a:pt x="44" y="158"/>
                      <a:pt x="41" y="156"/>
                      <a:pt x="41" y="152"/>
                    </a:cubicBezTo>
                    <a:cubicBezTo>
                      <a:pt x="41" y="149"/>
                      <a:pt x="44" y="147"/>
                      <a:pt x="47" y="147"/>
                    </a:cubicBezTo>
                    <a:cubicBezTo>
                      <a:pt x="50" y="147"/>
                      <a:pt x="53" y="149"/>
                      <a:pt x="53" y="152"/>
                    </a:cubicBezTo>
                    <a:cubicBezTo>
                      <a:pt x="53" y="156"/>
                      <a:pt x="50" y="158"/>
                      <a:pt x="47" y="158"/>
                    </a:cubicBezTo>
                    <a:close/>
                    <a:moveTo>
                      <a:pt x="87" y="138"/>
                    </a:moveTo>
                    <a:cubicBezTo>
                      <a:pt x="7" y="138"/>
                      <a:pt x="7" y="138"/>
                      <a:pt x="7" y="138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7" y="26"/>
                      <a:pt x="87" y="26"/>
                      <a:pt x="87" y="26"/>
                    </a:cubicBezTo>
                    <a:lnTo>
                      <a:pt x="87" y="138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0" name="图片 19" descr="图片包含 天空, 户外, 树, 建筑物&#10;&#10;自动生成的说明">
            <a:extLst>
              <a:ext uri="{FF2B5EF4-FFF2-40B4-BE49-F238E27FC236}">
                <a16:creationId xmlns:a16="http://schemas.microsoft.com/office/drawing/2014/main" id="{34D3C44F-79FC-4F80-BA32-A0D3B8E104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67" r="18251"/>
          <a:stretch/>
        </p:blipFill>
        <p:spPr>
          <a:xfrm>
            <a:off x="0" y="0"/>
            <a:ext cx="5264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7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94435" y="678179"/>
            <a:ext cx="4203131" cy="712836"/>
            <a:chOff x="3994433" y="678179"/>
            <a:chExt cx="4203131" cy="712836"/>
          </a:xfrm>
        </p:grpSpPr>
        <p:sp>
          <p:nvSpPr>
            <p:cNvPr id="3" name="文本框 2"/>
            <p:cNvSpPr txBox="1"/>
            <p:nvPr/>
          </p:nvSpPr>
          <p:spPr>
            <a:xfrm>
              <a:off x="3994433" y="678179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defTabSz="685800"/>
              <a:r>
                <a:rPr lang="zh-CN" altLang="en-US" sz="2400" b="1" dirty="0">
                  <a:latin typeface="微软雅黑"/>
                  <a:ea typeface="微软雅黑"/>
                  <a:cs typeface="+mn-ea"/>
                  <a:sym typeface="+mn-lt"/>
                </a:rPr>
                <a:t>请在此处单击输入标题内容</a:t>
              </a: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754032" y="1391015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" name="文本框 4"/>
            <p:cNvSpPr txBox="1"/>
            <p:nvPr/>
          </p:nvSpPr>
          <p:spPr>
            <a:xfrm>
              <a:off x="4697381" y="1043637"/>
              <a:ext cx="2797234" cy="312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Add You Text Here Add You Text Here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387906" y="5033763"/>
            <a:ext cx="2089828" cy="1118559"/>
            <a:chOff x="1484595" y="5033763"/>
            <a:chExt cx="2089828" cy="1118559"/>
          </a:xfrm>
        </p:grpSpPr>
        <p:sp>
          <p:nvSpPr>
            <p:cNvPr id="7" name="圆角矩形 6"/>
            <p:cNvSpPr/>
            <p:nvPr/>
          </p:nvSpPr>
          <p:spPr>
            <a:xfrm>
              <a:off x="1928192" y="5814392"/>
              <a:ext cx="1202634" cy="33793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添加标题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484595" y="5033763"/>
              <a:ext cx="2089828" cy="844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A0B4"/>
                  </a:solidFill>
                </a14:hiddenFill>
              </a:ext>
            </a:extLst>
          </p:spPr>
          <p:txBody>
            <a:bodyPr wrap="square" lIns="68580" tIns="34290" rIns="68580" bIns="3429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lang="en-US" altLang="zh-CN" sz="105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830026" y="5033763"/>
            <a:ext cx="2089828" cy="1118559"/>
            <a:chOff x="1484595" y="5033763"/>
            <a:chExt cx="2089828" cy="1118559"/>
          </a:xfrm>
        </p:grpSpPr>
        <p:sp>
          <p:nvSpPr>
            <p:cNvPr id="10" name="圆角矩形 9"/>
            <p:cNvSpPr/>
            <p:nvPr/>
          </p:nvSpPr>
          <p:spPr>
            <a:xfrm>
              <a:off x="1928192" y="5814392"/>
              <a:ext cx="1202634" cy="33793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添加标题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84595" y="5033763"/>
              <a:ext cx="2089828" cy="844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A0B4"/>
                  </a:solidFill>
                </a14:hiddenFill>
              </a:ext>
            </a:extLst>
          </p:spPr>
          <p:txBody>
            <a:bodyPr wrap="square" lIns="68580" tIns="34290" rIns="68580" bIns="3429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lang="en-US" altLang="zh-CN" sz="105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272146" y="5033763"/>
            <a:ext cx="2089828" cy="1118559"/>
            <a:chOff x="1484595" y="5033763"/>
            <a:chExt cx="2089828" cy="1118559"/>
          </a:xfrm>
        </p:grpSpPr>
        <p:sp>
          <p:nvSpPr>
            <p:cNvPr id="13" name="圆角矩形 12"/>
            <p:cNvSpPr/>
            <p:nvPr/>
          </p:nvSpPr>
          <p:spPr>
            <a:xfrm>
              <a:off x="1928192" y="5814392"/>
              <a:ext cx="1202634" cy="33793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添加标题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484595" y="5033763"/>
              <a:ext cx="2089828" cy="844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A0B4"/>
                  </a:solidFill>
                </a14:hiddenFill>
              </a:ext>
            </a:extLst>
          </p:spPr>
          <p:txBody>
            <a:bodyPr wrap="square" lIns="68580" tIns="34290" rIns="68580" bIns="3429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lang="en-US" altLang="zh-CN" sz="105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714267" y="5033763"/>
            <a:ext cx="2089828" cy="1118559"/>
            <a:chOff x="1484595" y="5033763"/>
            <a:chExt cx="2089828" cy="1118559"/>
          </a:xfrm>
        </p:grpSpPr>
        <p:sp>
          <p:nvSpPr>
            <p:cNvPr id="16" name="圆角矩形 15"/>
            <p:cNvSpPr/>
            <p:nvPr/>
          </p:nvSpPr>
          <p:spPr>
            <a:xfrm>
              <a:off x="1928192" y="5814392"/>
              <a:ext cx="1202634" cy="33793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添加标题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484595" y="5033763"/>
              <a:ext cx="2089828" cy="844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A0B4"/>
                  </a:solidFill>
                </a14:hiddenFill>
              </a:ext>
            </a:extLst>
          </p:spPr>
          <p:txBody>
            <a:bodyPr wrap="square" lIns="68580" tIns="34290" rIns="68580" bIns="3429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lang="en-US" altLang="zh-CN" sz="105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pic>
        <p:nvPicPr>
          <p:cNvPr id="20" name="图片 19" descr="图片包含 户外, 树, 天空, 水&#10;&#10;自动生成的说明">
            <a:extLst>
              <a:ext uri="{FF2B5EF4-FFF2-40B4-BE49-F238E27FC236}">
                <a16:creationId xmlns:a16="http://schemas.microsoft.com/office/drawing/2014/main" id="{14DB93B5-3B4C-455C-B5C6-22D78E13ED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43" b="36429"/>
          <a:stretch/>
        </p:blipFill>
        <p:spPr>
          <a:xfrm>
            <a:off x="1231139" y="2134145"/>
            <a:ext cx="9729722" cy="266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0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35462" y="757820"/>
            <a:ext cx="4203131" cy="712836"/>
            <a:chOff x="716110" y="187653"/>
            <a:chExt cx="4203131" cy="712836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400" b="1" dirty="0">
                  <a:latin typeface="微软雅黑"/>
                  <a:ea typeface="微软雅黑"/>
                  <a:cs typeface="+mn-ea"/>
                  <a:sym typeface="+mn-lt"/>
                </a:rPr>
                <a:t>请在此处单击输入标题内容</a:t>
              </a: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" name="文本框 4"/>
            <p:cNvSpPr txBox="1"/>
            <p:nvPr/>
          </p:nvSpPr>
          <p:spPr>
            <a:xfrm>
              <a:off x="716110" y="553111"/>
              <a:ext cx="2797234" cy="312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Add You Text Here Add You Text Here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522762" y="1943457"/>
            <a:ext cx="5612460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双击输入替换内容，优品</a:t>
            </a:r>
            <a:r>
              <a:rPr kumimoji="1" lang="en-US" altLang="zh-CN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</a:t>
            </a:r>
            <a:r>
              <a:rPr kumimoji="1" lang="en-US" altLang="zh-CN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双击输入替换内容，优品</a:t>
            </a:r>
            <a:r>
              <a:rPr kumimoji="1" lang="en-US" altLang="zh-CN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轻松设计高效办公。双击输入替换内容，优品</a:t>
            </a:r>
            <a:r>
              <a:rPr kumimoji="1" lang="en-US" altLang="zh-CN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kumimoji="1" lang="zh-CN" altLang="en-US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轻松设计高效办公。</a:t>
            </a:r>
            <a:endParaRPr lang="en-US" altLang="zh-CN" sz="1050" spc="-150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420352746"/>
              </p:ext>
            </p:extLst>
          </p:nvPr>
        </p:nvGraphicFramePr>
        <p:xfrm>
          <a:off x="1593830" y="2869414"/>
          <a:ext cx="4387870" cy="3288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6873326" y="2774577"/>
            <a:ext cx="4092528" cy="1575135"/>
            <a:chOff x="6873326" y="2774577"/>
            <a:chExt cx="4092528" cy="1575135"/>
          </a:xfrm>
        </p:grpSpPr>
        <p:sp>
          <p:nvSpPr>
            <p:cNvPr id="9" name="文本框 8"/>
            <p:cNvSpPr txBox="1"/>
            <p:nvPr/>
          </p:nvSpPr>
          <p:spPr>
            <a:xfrm>
              <a:off x="6873326" y="3093984"/>
              <a:ext cx="4092528" cy="1255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kumimoji="1" lang="en-US" altLang="zh-CN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just"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kumimoji="1" lang="en-US" altLang="zh-CN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just">
                <a:lnSpc>
                  <a:spcPct val="120000"/>
                </a:lnSpc>
                <a:spcBef>
                  <a:spcPct val="0"/>
                </a:spcBef>
              </a:pPr>
              <a:endParaRPr lang="en-US" altLang="zh-CN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873326" y="2774577"/>
              <a:ext cx="1985145" cy="346243"/>
            </a:xfrm>
            <a:prstGeom prst="rect">
              <a:avLst/>
            </a:prstGeom>
          </p:spPr>
          <p:txBody>
            <a:bodyPr wrap="none" lIns="68573" tIns="34287" rIns="68573" bIns="34287">
              <a:spAutoFit/>
            </a:bodyPr>
            <a:lstStyle/>
            <a:p>
              <a:pPr defTabSz="685800"/>
              <a:r>
                <a:rPr lang="zh-CN" altLang="en-US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点击此处添加标题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001872" y="4630757"/>
            <a:ext cx="4535482" cy="461665"/>
            <a:chOff x="7001872" y="4630757"/>
            <a:chExt cx="4535482" cy="461665"/>
          </a:xfrm>
        </p:grpSpPr>
        <p:sp>
          <p:nvSpPr>
            <p:cNvPr id="12" name="椭圆 11"/>
            <p:cNvSpPr/>
            <p:nvPr/>
          </p:nvSpPr>
          <p:spPr>
            <a:xfrm>
              <a:off x="7001872" y="4726045"/>
              <a:ext cx="266700" cy="2667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444826" y="4630757"/>
              <a:ext cx="409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标题内容</a:t>
              </a:r>
              <a:r>
                <a:rPr kumimoji="1" lang="en-US" altLang="zh-CN" sz="10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1</a:t>
              </a:r>
            </a:p>
            <a:p>
              <a:pPr algn="just"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kumimoji="1" lang="en-US" altLang="zh-CN" sz="1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999694" y="5136320"/>
            <a:ext cx="4537660" cy="461665"/>
            <a:chOff x="6999694" y="5136320"/>
            <a:chExt cx="4537660" cy="461665"/>
          </a:xfrm>
        </p:grpSpPr>
        <p:sp>
          <p:nvSpPr>
            <p:cNvPr id="15" name="椭圆 14"/>
            <p:cNvSpPr/>
            <p:nvPr/>
          </p:nvSpPr>
          <p:spPr>
            <a:xfrm>
              <a:off x="6999694" y="5221641"/>
              <a:ext cx="266700" cy="266700"/>
            </a:xfrm>
            <a:prstGeom prst="ellipse">
              <a:avLst/>
            </a:prstGeom>
            <a:solidFill>
              <a:srgbClr val="294F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444826" y="5136320"/>
              <a:ext cx="409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标题内容</a:t>
              </a:r>
              <a:r>
                <a:rPr kumimoji="1" lang="en-US" altLang="zh-CN" sz="10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2</a:t>
              </a:r>
            </a:p>
            <a:p>
              <a:pPr algn="just"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kumimoji="1" lang="en-US" altLang="zh-CN" sz="1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999694" y="5688802"/>
            <a:ext cx="4537660" cy="461665"/>
            <a:chOff x="6999694" y="5688802"/>
            <a:chExt cx="4537660" cy="461665"/>
          </a:xfrm>
        </p:grpSpPr>
        <p:sp>
          <p:nvSpPr>
            <p:cNvPr id="18" name="椭圆 17"/>
            <p:cNvSpPr/>
            <p:nvPr/>
          </p:nvSpPr>
          <p:spPr>
            <a:xfrm>
              <a:off x="6999694" y="5717237"/>
              <a:ext cx="266700" cy="2667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444826" y="5688802"/>
              <a:ext cx="409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标题内容</a:t>
              </a:r>
              <a:r>
                <a:rPr kumimoji="1" lang="en-US" altLang="zh-CN" sz="10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3</a:t>
              </a:r>
            </a:p>
            <a:p>
              <a:pPr algn="just"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kumimoji="1" lang="en-US" altLang="zh-CN" sz="1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73326" y="4193763"/>
            <a:ext cx="2617764" cy="468313"/>
            <a:chOff x="6873326" y="4193763"/>
            <a:chExt cx="2617764" cy="468313"/>
          </a:xfrm>
        </p:grpSpPr>
        <p:sp>
          <p:nvSpPr>
            <p:cNvPr id="21" name="文本框 20"/>
            <p:cNvSpPr txBox="1"/>
            <p:nvPr/>
          </p:nvSpPr>
          <p:spPr>
            <a:xfrm>
              <a:off x="6873326" y="4200411"/>
              <a:ext cx="18758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spc="-15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123,456,789</a:t>
              </a:r>
              <a:endParaRPr lang="zh-CN" altLang="en-US" sz="2400" spc="-15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731891" y="4193763"/>
              <a:ext cx="759199" cy="442751"/>
              <a:chOff x="9299201" y="4215300"/>
              <a:chExt cx="1045446" cy="609685"/>
            </a:xfrm>
          </p:grpSpPr>
          <p:sp>
            <p:nvSpPr>
              <p:cNvPr id="23" name="woman-avatar_53094"/>
              <p:cNvSpPr>
                <a:spLocks noChangeAspect="1"/>
              </p:cNvSpPr>
              <p:nvPr/>
            </p:nvSpPr>
            <p:spPr bwMode="auto">
              <a:xfrm>
                <a:off x="9870701" y="4215300"/>
                <a:ext cx="473946" cy="609685"/>
              </a:xfrm>
              <a:custGeom>
                <a:avLst/>
                <a:gdLst>
                  <a:gd name="T0" fmla="*/ 1182 w 5487"/>
                  <a:gd name="T1" fmla="*/ 3968 h 7069"/>
                  <a:gd name="T2" fmla="*/ 2714 w 5487"/>
                  <a:gd name="T3" fmla="*/ 4322 h 7069"/>
                  <a:gd name="T4" fmla="*/ 4246 w 5487"/>
                  <a:gd name="T5" fmla="*/ 3968 h 7069"/>
                  <a:gd name="T6" fmla="*/ 4757 w 5487"/>
                  <a:gd name="T7" fmla="*/ 2434 h 7069"/>
                  <a:gd name="T8" fmla="*/ 4760 w 5487"/>
                  <a:gd name="T9" fmla="*/ 2218 h 7069"/>
                  <a:gd name="T10" fmla="*/ 671 w 5487"/>
                  <a:gd name="T11" fmla="*/ 2218 h 7069"/>
                  <a:gd name="T12" fmla="*/ 671 w 5487"/>
                  <a:gd name="T13" fmla="*/ 2434 h 7069"/>
                  <a:gd name="T14" fmla="*/ 671 w 5487"/>
                  <a:gd name="T15" fmla="*/ 3342 h 7069"/>
                  <a:gd name="T16" fmla="*/ 2342 w 5487"/>
                  <a:gd name="T17" fmla="*/ 3966 h 7069"/>
                  <a:gd name="T18" fmla="*/ 1391 w 5487"/>
                  <a:gd name="T19" fmla="*/ 2597 h 7069"/>
                  <a:gd name="T20" fmla="*/ 1285 w 5487"/>
                  <a:gd name="T21" fmla="*/ 2504 h 7069"/>
                  <a:gd name="T22" fmla="*/ 1007 w 5487"/>
                  <a:gd name="T23" fmla="*/ 2183 h 7069"/>
                  <a:gd name="T24" fmla="*/ 1147 w 5487"/>
                  <a:gd name="T25" fmla="*/ 1746 h 7069"/>
                  <a:gd name="T26" fmla="*/ 1195 w 5487"/>
                  <a:gd name="T27" fmla="*/ 1744 h 7069"/>
                  <a:gd name="T28" fmla="*/ 1241 w 5487"/>
                  <a:gd name="T29" fmla="*/ 1749 h 7069"/>
                  <a:gd name="T30" fmla="*/ 2800 w 5487"/>
                  <a:gd name="T31" fmla="*/ 1301 h 7069"/>
                  <a:gd name="T32" fmla="*/ 4107 w 5487"/>
                  <a:gd name="T33" fmla="*/ 1747 h 7069"/>
                  <a:gd name="T34" fmla="*/ 4127 w 5487"/>
                  <a:gd name="T35" fmla="*/ 1753 h 7069"/>
                  <a:gd name="T36" fmla="*/ 4230 w 5487"/>
                  <a:gd name="T37" fmla="*/ 1743 h 7069"/>
                  <a:gd name="T38" fmla="*/ 4386 w 5487"/>
                  <a:gd name="T39" fmla="*/ 1832 h 7069"/>
                  <a:gd name="T40" fmla="*/ 4276 w 5487"/>
                  <a:gd name="T41" fmla="*/ 2433 h 7069"/>
                  <a:gd name="T42" fmla="*/ 4058 w 5487"/>
                  <a:gd name="T43" fmla="*/ 2515 h 7069"/>
                  <a:gd name="T44" fmla="*/ 3380 w 5487"/>
                  <a:gd name="T45" fmla="*/ 3751 h 7069"/>
                  <a:gd name="T46" fmla="*/ 2715 w 5487"/>
                  <a:gd name="T47" fmla="*/ 4065 h 7069"/>
                  <a:gd name="T48" fmla="*/ 3631 w 5487"/>
                  <a:gd name="T49" fmla="*/ 4822 h 7069"/>
                  <a:gd name="T50" fmla="*/ 2750 w 5487"/>
                  <a:gd name="T51" fmla="*/ 5288 h 7069"/>
                  <a:gd name="T52" fmla="*/ 2744 w 5487"/>
                  <a:gd name="T53" fmla="*/ 5285 h 7069"/>
                  <a:gd name="T54" fmla="*/ 2738 w 5487"/>
                  <a:gd name="T55" fmla="*/ 5288 h 7069"/>
                  <a:gd name="T56" fmla="*/ 1857 w 5487"/>
                  <a:gd name="T57" fmla="*/ 4822 h 7069"/>
                  <a:gd name="T58" fmla="*/ 0 w 5487"/>
                  <a:gd name="T59" fmla="*/ 5806 h 7069"/>
                  <a:gd name="T60" fmla="*/ 2739 w 5487"/>
                  <a:gd name="T61" fmla="*/ 7069 h 7069"/>
                  <a:gd name="T62" fmla="*/ 5487 w 5487"/>
                  <a:gd name="T63" fmla="*/ 7069 h 7069"/>
                  <a:gd name="T64" fmla="*/ 4219 w 5487"/>
                  <a:gd name="T65" fmla="*/ 4196 h 7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487" h="7069">
                    <a:moveTo>
                      <a:pt x="671" y="3342"/>
                    </a:moveTo>
                    <a:cubicBezTo>
                      <a:pt x="671" y="3689"/>
                      <a:pt x="899" y="3968"/>
                      <a:pt x="1182" y="3968"/>
                    </a:cubicBezTo>
                    <a:lnTo>
                      <a:pt x="1904" y="3968"/>
                    </a:lnTo>
                    <a:cubicBezTo>
                      <a:pt x="2143" y="4184"/>
                      <a:pt x="2418" y="4322"/>
                      <a:pt x="2714" y="4322"/>
                    </a:cubicBezTo>
                    <a:cubicBezTo>
                      <a:pt x="3010" y="4322"/>
                      <a:pt x="3284" y="4184"/>
                      <a:pt x="3523" y="3968"/>
                    </a:cubicBezTo>
                    <a:lnTo>
                      <a:pt x="4246" y="3968"/>
                    </a:lnTo>
                    <a:cubicBezTo>
                      <a:pt x="4528" y="3968"/>
                      <a:pt x="4757" y="3687"/>
                      <a:pt x="4757" y="3342"/>
                    </a:cubicBezTo>
                    <a:lnTo>
                      <a:pt x="4757" y="2434"/>
                    </a:lnTo>
                    <a:lnTo>
                      <a:pt x="4755" y="2434"/>
                    </a:lnTo>
                    <a:cubicBezTo>
                      <a:pt x="4758" y="2365"/>
                      <a:pt x="4760" y="2294"/>
                      <a:pt x="4760" y="2218"/>
                    </a:cubicBezTo>
                    <a:cubicBezTo>
                      <a:pt x="4760" y="993"/>
                      <a:pt x="3844" y="0"/>
                      <a:pt x="2715" y="0"/>
                    </a:cubicBezTo>
                    <a:cubicBezTo>
                      <a:pt x="1586" y="0"/>
                      <a:pt x="671" y="993"/>
                      <a:pt x="671" y="2218"/>
                    </a:cubicBezTo>
                    <a:cubicBezTo>
                      <a:pt x="671" y="2294"/>
                      <a:pt x="672" y="2365"/>
                      <a:pt x="675" y="2434"/>
                    </a:cubicBezTo>
                    <a:lnTo>
                      <a:pt x="671" y="2434"/>
                    </a:lnTo>
                    <a:lnTo>
                      <a:pt x="671" y="3342"/>
                    </a:lnTo>
                    <a:lnTo>
                      <a:pt x="671" y="3342"/>
                    </a:lnTo>
                    <a:close/>
                    <a:moveTo>
                      <a:pt x="2715" y="4065"/>
                    </a:moveTo>
                    <a:cubicBezTo>
                      <a:pt x="2587" y="4065"/>
                      <a:pt x="2461" y="4028"/>
                      <a:pt x="2342" y="3966"/>
                    </a:cubicBezTo>
                    <a:cubicBezTo>
                      <a:pt x="2242" y="3914"/>
                      <a:pt x="2146" y="3844"/>
                      <a:pt x="2055" y="3759"/>
                    </a:cubicBezTo>
                    <a:cubicBezTo>
                      <a:pt x="1752" y="3473"/>
                      <a:pt x="1510" y="3027"/>
                      <a:pt x="1391" y="2597"/>
                    </a:cubicBezTo>
                    <a:lnTo>
                      <a:pt x="1368" y="2515"/>
                    </a:lnTo>
                    <a:lnTo>
                      <a:pt x="1285" y="2504"/>
                    </a:lnTo>
                    <a:cubicBezTo>
                      <a:pt x="1241" y="2498"/>
                      <a:pt x="1195" y="2474"/>
                      <a:pt x="1150" y="2434"/>
                    </a:cubicBezTo>
                    <a:cubicBezTo>
                      <a:pt x="1089" y="2379"/>
                      <a:pt x="1035" y="2295"/>
                      <a:pt x="1007" y="2183"/>
                    </a:cubicBezTo>
                    <a:cubicBezTo>
                      <a:pt x="974" y="2053"/>
                      <a:pt x="986" y="1923"/>
                      <a:pt x="1040" y="1834"/>
                    </a:cubicBezTo>
                    <a:cubicBezTo>
                      <a:pt x="1059" y="1801"/>
                      <a:pt x="1094" y="1759"/>
                      <a:pt x="1147" y="1746"/>
                    </a:cubicBezTo>
                    <a:cubicBezTo>
                      <a:pt x="1155" y="1744"/>
                      <a:pt x="1164" y="1743"/>
                      <a:pt x="1174" y="1743"/>
                    </a:cubicBezTo>
                    <a:cubicBezTo>
                      <a:pt x="1182" y="1743"/>
                      <a:pt x="1189" y="1743"/>
                      <a:pt x="1195" y="1744"/>
                    </a:cubicBezTo>
                    <a:lnTo>
                      <a:pt x="1241" y="1749"/>
                    </a:lnTo>
                    <a:lnTo>
                      <a:pt x="1241" y="1749"/>
                    </a:lnTo>
                    <a:cubicBezTo>
                      <a:pt x="1446" y="2061"/>
                      <a:pt x="2022" y="1980"/>
                      <a:pt x="2527" y="1569"/>
                    </a:cubicBezTo>
                    <a:cubicBezTo>
                      <a:pt x="2630" y="1486"/>
                      <a:pt x="2721" y="1395"/>
                      <a:pt x="2800" y="1301"/>
                    </a:cubicBezTo>
                    <a:cubicBezTo>
                      <a:pt x="2995" y="1278"/>
                      <a:pt x="3205" y="1272"/>
                      <a:pt x="3407" y="1326"/>
                    </a:cubicBezTo>
                    <a:cubicBezTo>
                      <a:pt x="3855" y="1446"/>
                      <a:pt x="3982" y="1695"/>
                      <a:pt x="4107" y="1747"/>
                    </a:cubicBezTo>
                    <a:lnTo>
                      <a:pt x="4109" y="1755"/>
                    </a:lnTo>
                    <a:lnTo>
                      <a:pt x="4127" y="1753"/>
                    </a:lnTo>
                    <a:cubicBezTo>
                      <a:pt x="4149" y="1759"/>
                      <a:pt x="4173" y="1756"/>
                      <a:pt x="4200" y="1746"/>
                    </a:cubicBezTo>
                    <a:lnTo>
                      <a:pt x="4230" y="1743"/>
                    </a:lnTo>
                    <a:cubicBezTo>
                      <a:pt x="4248" y="1741"/>
                      <a:pt x="4265" y="1741"/>
                      <a:pt x="4279" y="1744"/>
                    </a:cubicBezTo>
                    <a:cubicBezTo>
                      <a:pt x="4333" y="1758"/>
                      <a:pt x="4367" y="1799"/>
                      <a:pt x="4386" y="1832"/>
                    </a:cubicBezTo>
                    <a:cubicBezTo>
                      <a:pt x="4440" y="1922"/>
                      <a:pt x="4452" y="2052"/>
                      <a:pt x="4419" y="2182"/>
                    </a:cubicBezTo>
                    <a:cubicBezTo>
                      <a:pt x="4391" y="2292"/>
                      <a:pt x="4336" y="2377"/>
                      <a:pt x="4276" y="2433"/>
                    </a:cubicBezTo>
                    <a:cubicBezTo>
                      <a:pt x="4231" y="2473"/>
                      <a:pt x="4185" y="2498"/>
                      <a:pt x="4141" y="2503"/>
                    </a:cubicBezTo>
                    <a:lnTo>
                      <a:pt x="4058" y="2515"/>
                    </a:lnTo>
                    <a:lnTo>
                      <a:pt x="4035" y="2597"/>
                    </a:lnTo>
                    <a:cubicBezTo>
                      <a:pt x="3917" y="3024"/>
                      <a:pt x="3680" y="3465"/>
                      <a:pt x="3380" y="3751"/>
                    </a:cubicBezTo>
                    <a:cubicBezTo>
                      <a:pt x="3287" y="3839"/>
                      <a:pt x="3189" y="3914"/>
                      <a:pt x="3084" y="3968"/>
                    </a:cubicBezTo>
                    <a:cubicBezTo>
                      <a:pt x="2969" y="4031"/>
                      <a:pt x="2844" y="4065"/>
                      <a:pt x="2715" y="4065"/>
                    </a:cubicBezTo>
                    <a:close/>
                    <a:moveTo>
                      <a:pt x="4219" y="4196"/>
                    </a:moveTo>
                    <a:cubicBezTo>
                      <a:pt x="4059" y="4468"/>
                      <a:pt x="3876" y="4698"/>
                      <a:pt x="3631" y="4822"/>
                    </a:cubicBezTo>
                    <a:cubicBezTo>
                      <a:pt x="3126" y="5080"/>
                      <a:pt x="2751" y="5289"/>
                      <a:pt x="2751" y="5289"/>
                    </a:cubicBezTo>
                    <a:lnTo>
                      <a:pt x="2750" y="5288"/>
                    </a:lnTo>
                    <a:lnTo>
                      <a:pt x="2750" y="5282"/>
                    </a:lnTo>
                    <a:lnTo>
                      <a:pt x="2744" y="5285"/>
                    </a:lnTo>
                    <a:lnTo>
                      <a:pt x="2738" y="5282"/>
                    </a:lnTo>
                    <a:lnTo>
                      <a:pt x="2738" y="5288"/>
                    </a:lnTo>
                    <a:lnTo>
                      <a:pt x="2736" y="5289"/>
                    </a:lnTo>
                    <a:cubicBezTo>
                      <a:pt x="2736" y="5289"/>
                      <a:pt x="2361" y="5080"/>
                      <a:pt x="1857" y="4822"/>
                    </a:cubicBezTo>
                    <a:cubicBezTo>
                      <a:pt x="1612" y="4697"/>
                      <a:pt x="1428" y="4468"/>
                      <a:pt x="1268" y="4196"/>
                    </a:cubicBezTo>
                    <a:cubicBezTo>
                      <a:pt x="522" y="4499"/>
                      <a:pt x="0" y="5198"/>
                      <a:pt x="0" y="5806"/>
                    </a:cubicBezTo>
                    <a:lnTo>
                      <a:pt x="0" y="7069"/>
                    </a:lnTo>
                    <a:lnTo>
                      <a:pt x="2739" y="7069"/>
                    </a:lnTo>
                    <a:lnTo>
                      <a:pt x="2750" y="7069"/>
                    </a:lnTo>
                    <a:lnTo>
                      <a:pt x="5487" y="7069"/>
                    </a:lnTo>
                    <a:lnTo>
                      <a:pt x="5487" y="5806"/>
                    </a:lnTo>
                    <a:cubicBezTo>
                      <a:pt x="5487" y="5197"/>
                      <a:pt x="4966" y="4501"/>
                      <a:pt x="4219" y="419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</p:sp>
          <p:sp>
            <p:nvSpPr>
              <p:cNvPr id="24" name="person-male-shape_36183"/>
              <p:cNvSpPr>
                <a:spLocks noChangeAspect="1"/>
              </p:cNvSpPr>
              <p:nvPr/>
            </p:nvSpPr>
            <p:spPr bwMode="auto">
              <a:xfrm>
                <a:off x="9299201" y="4215300"/>
                <a:ext cx="495406" cy="609685"/>
              </a:xfrm>
              <a:custGeom>
                <a:avLst/>
                <a:gdLst>
                  <a:gd name="connsiteX0" fmla="*/ 351932 w 473547"/>
                  <a:gd name="connsiteY0" fmla="*/ 309816 h 582783"/>
                  <a:gd name="connsiteX1" fmla="*/ 473547 w 473547"/>
                  <a:gd name="connsiteY1" fmla="*/ 581708 h 582783"/>
                  <a:gd name="connsiteX2" fmla="*/ 236773 w 473547"/>
                  <a:gd name="connsiteY2" fmla="*/ 582783 h 582783"/>
                  <a:gd name="connsiteX3" fmla="*/ 0 w 473547"/>
                  <a:gd name="connsiteY3" fmla="*/ 582783 h 582783"/>
                  <a:gd name="connsiteX4" fmla="*/ 121615 w 473547"/>
                  <a:gd name="connsiteY4" fmla="*/ 310891 h 582783"/>
                  <a:gd name="connsiteX5" fmla="*/ 131302 w 473547"/>
                  <a:gd name="connsiteY5" fmla="*/ 311965 h 582783"/>
                  <a:gd name="connsiteX6" fmla="*/ 190495 w 473547"/>
                  <a:gd name="connsiteY6" fmla="*/ 392566 h 582783"/>
                  <a:gd name="connsiteX7" fmla="*/ 236773 w 473547"/>
                  <a:gd name="connsiteY7" fmla="*/ 357102 h 582783"/>
                  <a:gd name="connsiteX8" fmla="*/ 236773 w 473547"/>
                  <a:gd name="connsiteY8" fmla="*/ 356027 h 582783"/>
                  <a:gd name="connsiteX9" fmla="*/ 281976 w 473547"/>
                  <a:gd name="connsiteY9" fmla="*/ 392566 h 582783"/>
                  <a:gd name="connsiteX10" fmla="*/ 342245 w 473547"/>
                  <a:gd name="connsiteY10" fmla="*/ 310891 h 582783"/>
                  <a:gd name="connsiteX11" fmla="*/ 351932 w 473547"/>
                  <a:gd name="connsiteY11" fmla="*/ 309816 h 582783"/>
                  <a:gd name="connsiteX12" fmla="*/ 204461 w 473547"/>
                  <a:gd name="connsiteY12" fmla="*/ 105551 h 582783"/>
                  <a:gd name="connsiteX13" fmla="*/ 106563 w 473547"/>
                  <a:gd name="connsiteY13" fmla="*/ 153925 h 582783"/>
                  <a:gd name="connsiteX14" fmla="*/ 106563 w 473547"/>
                  <a:gd name="connsiteY14" fmla="*/ 163600 h 582783"/>
                  <a:gd name="connsiteX15" fmla="*/ 237811 w 473547"/>
                  <a:gd name="connsiteY15" fmla="*/ 314096 h 582783"/>
                  <a:gd name="connsiteX16" fmla="*/ 371210 w 473547"/>
                  <a:gd name="connsiteY16" fmla="*/ 163600 h 582783"/>
                  <a:gd name="connsiteX17" fmla="*/ 371210 w 473547"/>
                  <a:gd name="connsiteY17" fmla="*/ 155000 h 582783"/>
                  <a:gd name="connsiteX18" fmla="*/ 204461 w 473547"/>
                  <a:gd name="connsiteY18" fmla="*/ 105551 h 582783"/>
                  <a:gd name="connsiteX19" fmla="*/ 261075 w 473547"/>
                  <a:gd name="connsiteY19" fmla="*/ 203 h 582783"/>
                  <a:gd name="connsiteX20" fmla="*/ 331405 w 473547"/>
                  <a:gd name="connsiteY20" fmla="*/ 17403 h 582783"/>
                  <a:gd name="connsiteX21" fmla="*/ 390574 w 473547"/>
                  <a:gd name="connsiteY21" fmla="*/ 147475 h 582783"/>
                  <a:gd name="connsiteX22" fmla="*/ 390574 w 473547"/>
                  <a:gd name="connsiteY22" fmla="*/ 151775 h 582783"/>
                  <a:gd name="connsiteX23" fmla="*/ 401332 w 473547"/>
                  <a:gd name="connsiteY23" fmla="*/ 166824 h 582783"/>
                  <a:gd name="connsiteX24" fmla="*/ 399180 w 473547"/>
                  <a:gd name="connsiteY24" fmla="*/ 192624 h 582783"/>
                  <a:gd name="connsiteX25" fmla="*/ 385195 w 473547"/>
                  <a:gd name="connsiteY25" fmla="*/ 206599 h 582783"/>
                  <a:gd name="connsiteX26" fmla="*/ 237811 w 473547"/>
                  <a:gd name="connsiteY26" fmla="*/ 334521 h 582783"/>
                  <a:gd name="connsiteX27" fmla="*/ 91502 w 473547"/>
                  <a:gd name="connsiteY27" fmla="*/ 205524 h 582783"/>
                  <a:gd name="connsiteX28" fmla="*/ 77516 w 473547"/>
                  <a:gd name="connsiteY28" fmla="*/ 192624 h 582783"/>
                  <a:gd name="connsiteX29" fmla="*/ 75365 w 473547"/>
                  <a:gd name="connsiteY29" fmla="*/ 165749 h 582783"/>
                  <a:gd name="connsiteX30" fmla="*/ 86123 w 473547"/>
                  <a:gd name="connsiteY30" fmla="*/ 150700 h 582783"/>
                  <a:gd name="connsiteX31" fmla="*/ 87199 w 473547"/>
                  <a:gd name="connsiteY31" fmla="*/ 146400 h 582783"/>
                  <a:gd name="connsiteX32" fmla="*/ 176490 w 473547"/>
                  <a:gd name="connsiteY32" fmla="*/ 16328 h 582783"/>
                  <a:gd name="connsiteX33" fmla="*/ 194779 w 473547"/>
                  <a:gd name="connsiteY33" fmla="*/ 18478 h 582783"/>
                  <a:gd name="connsiteX34" fmla="*/ 204461 w 473547"/>
                  <a:gd name="connsiteY34" fmla="*/ 8803 h 582783"/>
                  <a:gd name="connsiteX35" fmla="*/ 261075 w 473547"/>
                  <a:gd name="connsiteY35" fmla="*/ 203 h 582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73547" h="582783">
                    <a:moveTo>
                      <a:pt x="351932" y="309816"/>
                    </a:moveTo>
                    <a:cubicBezTo>
                      <a:pt x="466013" y="325936"/>
                      <a:pt x="473547" y="581708"/>
                      <a:pt x="473547" y="581708"/>
                    </a:cubicBezTo>
                    <a:lnTo>
                      <a:pt x="236773" y="582783"/>
                    </a:lnTo>
                    <a:lnTo>
                      <a:pt x="0" y="582783"/>
                    </a:lnTo>
                    <a:cubicBezTo>
                      <a:pt x="0" y="582783"/>
                      <a:pt x="7534" y="327011"/>
                      <a:pt x="121615" y="310891"/>
                    </a:cubicBezTo>
                    <a:cubicBezTo>
                      <a:pt x="124844" y="309816"/>
                      <a:pt x="128073" y="310891"/>
                      <a:pt x="131302" y="311965"/>
                    </a:cubicBezTo>
                    <a:lnTo>
                      <a:pt x="190495" y="392566"/>
                    </a:lnTo>
                    <a:lnTo>
                      <a:pt x="236773" y="357102"/>
                    </a:lnTo>
                    <a:lnTo>
                      <a:pt x="236773" y="356027"/>
                    </a:lnTo>
                    <a:lnTo>
                      <a:pt x="281976" y="392566"/>
                    </a:lnTo>
                    <a:lnTo>
                      <a:pt x="342245" y="310891"/>
                    </a:lnTo>
                    <a:cubicBezTo>
                      <a:pt x="345474" y="310891"/>
                      <a:pt x="348703" y="309816"/>
                      <a:pt x="351932" y="309816"/>
                    </a:cubicBezTo>
                    <a:close/>
                    <a:moveTo>
                      <a:pt x="204461" y="105551"/>
                    </a:moveTo>
                    <a:cubicBezTo>
                      <a:pt x="198006" y="118450"/>
                      <a:pt x="137761" y="142100"/>
                      <a:pt x="106563" y="153925"/>
                    </a:cubicBezTo>
                    <a:cubicBezTo>
                      <a:pt x="106563" y="157150"/>
                      <a:pt x="106563" y="160375"/>
                      <a:pt x="106563" y="163600"/>
                    </a:cubicBezTo>
                    <a:cubicBezTo>
                      <a:pt x="106563" y="234548"/>
                      <a:pt x="162505" y="314096"/>
                      <a:pt x="237811" y="314096"/>
                    </a:cubicBezTo>
                    <a:cubicBezTo>
                      <a:pt x="313116" y="314096"/>
                      <a:pt x="371210" y="232398"/>
                      <a:pt x="371210" y="163600"/>
                    </a:cubicBezTo>
                    <a:cubicBezTo>
                      <a:pt x="371210" y="160375"/>
                      <a:pt x="371210" y="158225"/>
                      <a:pt x="371210" y="155000"/>
                    </a:cubicBezTo>
                    <a:cubicBezTo>
                      <a:pt x="328178" y="149625"/>
                      <a:pt x="232431" y="133500"/>
                      <a:pt x="204461" y="105551"/>
                    </a:cubicBezTo>
                    <a:close/>
                    <a:moveTo>
                      <a:pt x="261075" y="203"/>
                    </a:moveTo>
                    <a:cubicBezTo>
                      <a:pt x="282456" y="1278"/>
                      <a:pt x="306124" y="6653"/>
                      <a:pt x="331405" y="17403"/>
                    </a:cubicBezTo>
                    <a:cubicBezTo>
                      <a:pt x="378740" y="37827"/>
                      <a:pt x="389498" y="86201"/>
                      <a:pt x="390574" y="147475"/>
                    </a:cubicBezTo>
                    <a:cubicBezTo>
                      <a:pt x="390574" y="148550"/>
                      <a:pt x="390574" y="149625"/>
                      <a:pt x="390574" y="151775"/>
                    </a:cubicBezTo>
                    <a:cubicBezTo>
                      <a:pt x="397029" y="153925"/>
                      <a:pt x="401332" y="159300"/>
                      <a:pt x="401332" y="166824"/>
                    </a:cubicBezTo>
                    <a:lnTo>
                      <a:pt x="399180" y="192624"/>
                    </a:lnTo>
                    <a:cubicBezTo>
                      <a:pt x="398105" y="200149"/>
                      <a:pt x="392726" y="205524"/>
                      <a:pt x="385195" y="206599"/>
                    </a:cubicBezTo>
                    <a:cubicBezTo>
                      <a:pt x="367982" y="273247"/>
                      <a:pt x="309889" y="334521"/>
                      <a:pt x="237811" y="334521"/>
                    </a:cubicBezTo>
                    <a:cubicBezTo>
                      <a:pt x="165732" y="334521"/>
                      <a:pt x="108715" y="272172"/>
                      <a:pt x="91502" y="205524"/>
                    </a:cubicBezTo>
                    <a:cubicBezTo>
                      <a:pt x="83971" y="205524"/>
                      <a:pt x="78592" y="200149"/>
                      <a:pt x="77516" y="192624"/>
                    </a:cubicBezTo>
                    <a:lnTo>
                      <a:pt x="75365" y="165749"/>
                    </a:lnTo>
                    <a:cubicBezTo>
                      <a:pt x="74289" y="159300"/>
                      <a:pt x="79668" y="152850"/>
                      <a:pt x="86123" y="150700"/>
                    </a:cubicBezTo>
                    <a:cubicBezTo>
                      <a:pt x="87199" y="149625"/>
                      <a:pt x="87199" y="147475"/>
                      <a:pt x="87199" y="146400"/>
                    </a:cubicBezTo>
                    <a:cubicBezTo>
                      <a:pt x="81820" y="93726"/>
                      <a:pt x="105487" y="27077"/>
                      <a:pt x="176490" y="16328"/>
                    </a:cubicBezTo>
                    <a:cubicBezTo>
                      <a:pt x="180793" y="15253"/>
                      <a:pt x="192627" y="19553"/>
                      <a:pt x="194779" y="18478"/>
                    </a:cubicBezTo>
                    <a:cubicBezTo>
                      <a:pt x="196930" y="16328"/>
                      <a:pt x="202309" y="9878"/>
                      <a:pt x="204461" y="8803"/>
                    </a:cubicBezTo>
                    <a:cubicBezTo>
                      <a:pt x="220598" y="2353"/>
                      <a:pt x="239693" y="-872"/>
                      <a:pt x="261075" y="203"/>
                    </a:cubicBezTo>
                    <a:close/>
                  </a:path>
                </a:pathLst>
              </a:custGeom>
              <a:solidFill>
                <a:srgbClr val="294F73"/>
              </a:solidFill>
              <a:ln>
                <a:noFill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5518876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29062" y="672460"/>
            <a:ext cx="4203131" cy="712836"/>
            <a:chOff x="716110" y="187653"/>
            <a:chExt cx="4203131" cy="712836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400" b="1" dirty="0">
                  <a:latin typeface="微软雅黑"/>
                  <a:ea typeface="微软雅黑"/>
                  <a:cs typeface="+mn-ea"/>
                  <a:sym typeface="+mn-lt"/>
                </a:rPr>
                <a:t>请在此处单击输入标题内容</a:t>
              </a: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" name="文本框 4"/>
            <p:cNvSpPr txBox="1"/>
            <p:nvPr/>
          </p:nvSpPr>
          <p:spPr>
            <a:xfrm>
              <a:off x="716110" y="553111"/>
              <a:ext cx="2797234" cy="312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Add You Text Here Add You Text Here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20224" y="2339447"/>
            <a:ext cx="3075122" cy="2050081"/>
            <a:chOff x="1020224" y="2399407"/>
            <a:chExt cx="3075122" cy="2050081"/>
          </a:xfrm>
        </p:grpSpPr>
        <p:graphicFrame>
          <p:nvGraphicFramePr>
            <p:cNvPr id="7" name="图表 6"/>
            <p:cNvGraphicFramePr/>
            <p:nvPr>
              <p:extLst>
                <p:ext uri="{D42A27DB-BD31-4B8C-83A1-F6EECF244321}">
                  <p14:modId xmlns:p14="http://schemas.microsoft.com/office/powerpoint/2010/main" val="3952484980"/>
                </p:ext>
              </p:extLst>
            </p:nvPr>
          </p:nvGraphicFramePr>
          <p:xfrm>
            <a:off x="1020224" y="2399407"/>
            <a:ext cx="3075122" cy="2050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文本框 7"/>
            <p:cNvSpPr txBox="1"/>
            <p:nvPr/>
          </p:nvSpPr>
          <p:spPr>
            <a:xfrm>
              <a:off x="1905014" y="3504012"/>
              <a:ext cx="1261884" cy="35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>
                <a:lnSpc>
                  <a:spcPct val="120000"/>
                </a:lnSpc>
              </a:pPr>
              <a:r>
                <a:rPr kumimoji="1" lang="zh-CN" altLang="en-US" sz="1400" dirty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Source Han Sans CN Heavy"/>
                </a:rPr>
                <a:t>输入标题内容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08408" y="2955311"/>
              <a:ext cx="10550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-15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65</a:t>
              </a:r>
              <a:r>
                <a:rPr lang="en-US" altLang="zh-CN" sz="2400" spc="-15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%</a:t>
              </a:r>
              <a:endParaRPr lang="zh-CN" altLang="en-US" sz="2400" spc="-15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344682" y="2335465"/>
            <a:ext cx="3253332" cy="2058045"/>
            <a:chOff x="3344682" y="2395425"/>
            <a:chExt cx="3253332" cy="2058045"/>
          </a:xfrm>
        </p:grpSpPr>
        <p:graphicFrame>
          <p:nvGraphicFramePr>
            <p:cNvPr id="11" name="图表 10"/>
            <p:cNvGraphicFramePr/>
            <p:nvPr>
              <p:extLst>
                <p:ext uri="{D42A27DB-BD31-4B8C-83A1-F6EECF244321}">
                  <p14:modId xmlns:p14="http://schemas.microsoft.com/office/powerpoint/2010/main" val="1643251555"/>
                </p:ext>
              </p:extLst>
            </p:nvPr>
          </p:nvGraphicFramePr>
          <p:xfrm>
            <a:off x="3344682" y="2395425"/>
            <a:ext cx="3253332" cy="205804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文本框 11"/>
            <p:cNvSpPr txBox="1"/>
            <p:nvPr/>
          </p:nvSpPr>
          <p:spPr>
            <a:xfrm>
              <a:off x="4370907" y="3504012"/>
              <a:ext cx="1261884" cy="35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>
                <a:lnSpc>
                  <a:spcPct val="120000"/>
                </a:lnSpc>
              </a:pPr>
              <a:r>
                <a:rPr kumimoji="1" lang="zh-CN" altLang="en-US" sz="1400" dirty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Source Han Sans CN Heavy"/>
                </a:rPr>
                <a:t>输入标题内容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74301" y="2955311"/>
              <a:ext cx="10550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-15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45</a:t>
              </a:r>
              <a:r>
                <a:rPr lang="en-US" altLang="zh-CN" sz="2400" spc="-15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%</a:t>
              </a:r>
              <a:endParaRPr lang="zh-CN" altLang="en-US" sz="2400" spc="-15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732668" y="2354401"/>
            <a:ext cx="3091263" cy="2020173"/>
            <a:chOff x="5732668" y="2414361"/>
            <a:chExt cx="3091263" cy="2020173"/>
          </a:xfrm>
        </p:grpSpPr>
        <p:graphicFrame>
          <p:nvGraphicFramePr>
            <p:cNvPr id="15" name="图表 14"/>
            <p:cNvGraphicFramePr/>
            <p:nvPr>
              <p:extLst>
                <p:ext uri="{D42A27DB-BD31-4B8C-83A1-F6EECF244321}">
                  <p14:modId xmlns:p14="http://schemas.microsoft.com/office/powerpoint/2010/main" val="4220996634"/>
                </p:ext>
              </p:extLst>
            </p:nvPr>
          </p:nvGraphicFramePr>
          <p:xfrm>
            <a:off x="5732668" y="2414361"/>
            <a:ext cx="3091263" cy="20201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6" name="文本框 15"/>
            <p:cNvSpPr txBox="1"/>
            <p:nvPr/>
          </p:nvSpPr>
          <p:spPr>
            <a:xfrm>
              <a:off x="6733406" y="3518415"/>
              <a:ext cx="1261884" cy="35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>
                <a:lnSpc>
                  <a:spcPct val="120000"/>
                </a:lnSpc>
              </a:pPr>
              <a:r>
                <a:rPr kumimoji="1" lang="zh-CN" altLang="en-US" sz="1400" dirty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Source Han Sans CN Heavy"/>
                </a:rPr>
                <a:t>输入标题内容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836800" y="2969714"/>
              <a:ext cx="10550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-15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50</a:t>
              </a:r>
              <a:r>
                <a:rPr lang="en-US" altLang="zh-CN" sz="2400" spc="-15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%</a:t>
              </a:r>
              <a:endParaRPr lang="zh-CN" altLang="en-US" sz="2400" spc="-15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168004" y="2363230"/>
            <a:ext cx="3003773" cy="2002515"/>
            <a:chOff x="8168004" y="2423190"/>
            <a:chExt cx="3003773" cy="2002515"/>
          </a:xfrm>
        </p:grpSpPr>
        <p:graphicFrame>
          <p:nvGraphicFramePr>
            <p:cNvPr id="19" name="图表 18"/>
            <p:cNvGraphicFramePr/>
            <p:nvPr>
              <p:extLst>
                <p:ext uri="{D42A27DB-BD31-4B8C-83A1-F6EECF244321}">
                  <p14:modId xmlns:p14="http://schemas.microsoft.com/office/powerpoint/2010/main" val="2017156930"/>
                </p:ext>
              </p:extLst>
            </p:nvPr>
          </p:nvGraphicFramePr>
          <p:xfrm>
            <a:off x="8168004" y="2423190"/>
            <a:ext cx="3003773" cy="20025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0" name="文本框 19"/>
            <p:cNvSpPr txBox="1"/>
            <p:nvPr/>
          </p:nvSpPr>
          <p:spPr>
            <a:xfrm>
              <a:off x="9108263" y="3518415"/>
              <a:ext cx="1261884" cy="35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>
                <a:lnSpc>
                  <a:spcPct val="120000"/>
                </a:lnSpc>
              </a:pPr>
              <a:r>
                <a:rPr kumimoji="1" lang="zh-CN" altLang="en-US" sz="1400" dirty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Source Han Sans CN Heavy"/>
                </a:rPr>
                <a:t>输入标题内容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211657" y="2969714"/>
              <a:ext cx="10550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-15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85</a:t>
              </a:r>
              <a:r>
                <a:rPr lang="en-US" altLang="zh-CN" sz="2400" spc="-15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%</a:t>
              </a:r>
              <a:endParaRPr lang="zh-CN" altLang="en-US" sz="2400" spc="-15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86166" y="4735441"/>
            <a:ext cx="9219668" cy="1468032"/>
            <a:chOff x="1486166" y="4735441"/>
            <a:chExt cx="9219668" cy="1468032"/>
          </a:xfrm>
        </p:grpSpPr>
        <p:sp>
          <p:nvSpPr>
            <p:cNvPr id="23" name="文本框 22"/>
            <p:cNvSpPr txBox="1"/>
            <p:nvPr/>
          </p:nvSpPr>
          <p:spPr>
            <a:xfrm>
              <a:off x="1486166" y="5141644"/>
              <a:ext cx="9219668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kumimoji="1" lang="en-US" altLang="zh-CN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轻松设计高效办公。。双击输入替换内容，优品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lang="en-US" altLang="zh-CN" sz="105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486166" y="4735441"/>
              <a:ext cx="1985145" cy="346243"/>
            </a:xfrm>
            <a:prstGeom prst="rect">
              <a:avLst/>
            </a:prstGeom>
          </p:spPr>
          <p:txBody>
            <a:bodyPr wrap="none" lIns="68573" tIns="34287" rIns="68573" bIns="34287">
              <a:spAutoFit/>
            </a:bodyPr>
            <a:lstStyle/>
            <a:p>
              <a:pPr defTabSz="685800"/>
              <a:r>
                <a:rPr lang="zh-CN" altLang="en-US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点击此处添加标题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73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15322" y="3429248"/>
            <a:ext cx="2961357" cy="1359380"/>
            <a:chOff x="4602496" y="2848154"/>
            <a:chExt cx="2961357" cy="1359380"/>
          </a:xfrm>
        </p:grpSpPr>
        <p:sp>
          <p:nvSpPr>
            <p:cNvPr id="8" name="文本框 7"/>
            <p:cNvSpPr txBox="1"/>
            <p:nvPr/>
          </p:nvSpPr>
          <p:spPr>
            <a:xfrm>
              <a:off x="4836679" y="2925223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标题内容二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602496" y="3505803"/>
              <a:ext cx="2961357" cy="70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</a:t>
              </a:r>
              <a:r>
                <a:rPr kumimoji="1" lang="en-US" altLang="zh-CN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,</a:t>
              </a: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</a:t>
              </a:r>
              <a:endParaRPr kumimoji="1" lang="en-US" altLang="zh-CN" sz="110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ctr">
                <a:lnSpc>
                  <a:spcPct val="120000"/>
                </a:lnSpc>
              </a:pPr>
              <a:endParaRPr kumimoji="1" lang="en-US" altLang="zh-CN" sz="110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913843" y="2085375"/>
            <a:ext cx="2364315" cy="1181317"/>
            <a:chOff x="3804264" y="-1169675"/>
            <a:chExt cx="1547966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任意多边形 15"/>
            <p:cNvSpPr/>
            <p:nvPr/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图片包含 户外, 标牌&#10;&#10;自动生成的说明">
            <a:extLst>
              <a:ext uri="{FF2B5EF4-FFF2-40B4-BE49-F238E27FC236}">
                <a16:creationId xmlns:a16="http://schemas.microsoft.com/office/drawing/2014/main" id="{FAF236AF-DE7D-42CE-893C-811BCC1343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/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8" name="图片 17" descr="图片包含 户外, 标牌&#10;&#10;自动生成的说明">
            <a:extLst>
              <a:ext uri="{FF2B5EF4-FFF2-40B4-BE49-F238E27FC236}">
                <a16:creationId xmlns:a16="http://schemas.microsoft.com/office/drawing/2014/main" id="{9D868C4B-EB5E-4FEE-A871-11C6DEAA19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/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885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27608" y="1656192"/>
            <a:ext cx="2235186" cy="2274066"/>
            <a:chOff x="471707" y="1675770"/>
            <a:chExt cx="2158455" cy="2196000"/>
          </a:xfrm>
          <a:solidFill>
            <a:srgbClr val="294F73"/>
          </a:solidFill>
        </p:grpSpPr>
        <p:grpSp>
          <p:nvGrpSpPr>
            <p:cNvPr id="3" name="组合 2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7" name="Freeform 288"/>
              <p:cNvSpPr>
                <a:spLocks/>
              </p:cNvSpPr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 w="9525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 w="9525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291"/>
              <p:cNvSpPr>
                <a:spLocks/>
              </p:cNvSpPr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>
              <a:off x="1735992" y="2108076"/>
              <a:ext cx="462003" cy="468000"/>
              <a:chOff x="2665059" y="4979202"/>
              <a:chExt cx="284308" cy="288000"/>
            </a:xfrm>
            <a:grpFill/>
          </p:grpSpPr>
          <p:sp>
            <p:nvSpPr>
              <p:cNvPr id="5" name="Freeform 932"/>
              <p:cNvSpPr>
                <a:spLocks noEditPoints="1"/>
              </p:cNvSpPr>
              <p:nvPr/>
            </p:nvSpPr>
            <p:spPr bwMode="auto">
              <a:xfrm>
                <a:off x="2665059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 w="9525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Freeform 933"/>
              <p:cNvSpPr>
                <a:spLocks/>
              </p:cNvSpPr>
              <p:nvPr/>
            </p:nvSpPr>
            <p:spPr bwMode="auto">
              <a:xfrm>
                <a:off x="2697062" y="5013663"/>
                <a:ext cx="220309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 w="9525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1238056" y="3948933"/>
            <a:ext cx="2235175" cy="2274066"/>
            <a:chOff x="478915" y="4355475"/>
            <a:chExt cx="2158444" cy="2196000"/>
          </a:xfrm>
          <a:solidFill>
            <a:srgbClr val="1B4367"/>
          </a:solidFill>
        </p:grpSpPr>
        <p:grpSp>
          <p:nvGrpSpPr>
            <p:cNvPr id="11" name="组合 10"/>
            <p:cNvGrpSpPr>
              <a:grpSpLocks noChangeAspect="1"/>
            </p:cNvGrpSpPr>
            <p:nvPr/>
          </p:nvGrpSpPr>
          <p:grpSpPr>
            <a:xfrm>
              <a:off x="1795203" y="4733013"/>
              <a:ext cx="366333" cy="576000"/>
              <a:chOff x="2257888" y="5547128"/>
              <a:chExt cx="137373" cy="216000"/>
            </a:xfrm>
            <a:grpFill/>
          </p:grpSpPr>
          <p:sp>
            <p:nvSpPr>
              <p:cNvPr id="16" name="Freeform 69"/>
              <p:cNvSpPr>
                <a:spLocks/>
              </p:cNvSpPr>
              <p:nvPr/>
            </p:nvSpPr>
            <p:spPr bwMode="auto">
              <a:xfrm>
                <a:off x="2257888" y="5547128"/>
                <a:ext cx="137373" cy="140987"/>
              </a:xfrm>
              <a:custGeom>
                <a:avLst/>
                <a:gdLst>
                  <a:gd name="T0" fmla="*/ 57 w 64"/>
                  <a:gd name="T1" fmla="*/ 37 h 66"/>
                  <a:gd name="T2" fmla="*/ 43 w 64"/>
                  <a:gd name="T3" fmla="*/ 12 h 66"/>
                  <a:gd name="T4" fmla="*/ 39 w 64"/>
                  <a:gd name="T5" fmla="*/ 6 h 66"/>
                  <a:gd name="T6" fmla="*/ 25 w 64"/>
                  <a:gd name="T7" fmla="*/ 6 h 66"/>
                  <a:gd name="T8" fmla="*/ 22 w 64"/>
                  <a:gd name="T9" fmla="*/ 12 h 66"/>
                  <a:gd name="T10" fmla="*/ 8 w 64"/>
                  <a:gd name="T11" fmla="*/ 37 h 66"/>
                  <a:gd name="T12" fmla="*/ 4 w 64"/>
                  <a:gd name="T13" fmla="*/ 43 h 66"/>
                  <a:gd name="T14" fmla="*/ 11 w 64"/>
                  <a:gd name="T15" fmla="*/ 55 h 66"/>
                  <a:gd name="T16" fmla="*/ 18 w 64"/>
                  <a:gd name="T17" fmla="*/ 55 h 66"/>
                  <a:gd name="T18" fmla="*/ 19 w 64"/>
                  <a:gd name="T19" fmla="*/ 55 h 66"/>
                  <a:gd name="T20" fmla="*/ 19 w 64"/>
                  <a:gd name="T21" fmla="*/ 66 h 66"/>
                  <a:gd name="T22" fmla="*/ 32 w 64"/>
                  <a:gd name="T23" fmla="*/ 62 h 66"/>
                  <a:gd name="T24" fmla="*/ 32 w 64"/>
                  <a:gd name="T25" fmla="*/ 62 h 66"/>
                  <a:gd name="T26" fmla="*/ 46 w 64"/>
                  <a:gd name="T27" fmla="*/ 66 h 66"/>
                  <a:gd name="T28" fmla="*/ 46 w 64"/>
                  <a:gd name="T29" fmla="*/ 55 h 66"/>
                  <a:gd name="T30" fmla="*/ 46 w 64"/>
                  <a:gd name="T31" fmla="*/ 55 h 66"/>
                  <a:gd name="T32" fmla="*/ 53 w 64"/>
                  <a:gd name="T33" fmla="*/ 55 h 66"/>
                  <a:gd name="T34" fmla="*/ 60 w 64"/>
                  <a:gd name="T35" fmla="*/ 43 h 66"/>
                  <a:gd name="T36" fmla="*/ 57 w 64"/>
                  <a:gd name="T37" fmla="*/ 3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66">
                    <a:moveTo>
                      <a:pt x="57" y="37"/>
                    </a:moveTo>
                    <a:cubicBezTo>
                      <a:pt x="53" y="30"/>
                      <a:pt x="47" y="19"/>
                      <a:pt x="43" y="12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5" y="0"/>
                      <a:pt x="29" y="0"/>
                      <a:pt x="25" y="6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8" y="19"/>
                      <a:pt x="11" y="30"/>
                      <a:pt x="8" y="37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0" y="50"/>
                      <a:pt x="3" y="55"/>
                      <a:pt x="11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3" y="63"/>
                      <a:pt x="27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7" y="62"/>
                      <a:pt x="42" y="63"/>
                      <a:pt x="46" y="66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61" y="55"/>
                      <a:pt x="64" y="49"/>
                      <a:pt x="60" y="43"/>
                    </a:cubicBezTo>
                    <a:lnTo>
                      <a:pt x="57" y="3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" name="Freeform 70"/>
              <p:cNvSpPr>
                <a:spLocks/>
              </p:cNvSpPr>
              <p:nvPr/>
            </p:nvSpPr>
            <p:spPr bwMode="auto">
              <a:xfrm>
                <a:off x="2290424" y="5688115"/>
                <a:ext cx="75013" cy="75013"/>
              </a:xfrm>
              <a:custGeom>
                <a:avLst/>
                <a:gdLst>
                  <a:gd name="T0" fmla="*/ 17 w 35"/>
                  <a:gd name="T1" fmla="*/ 0 h 35"/>
                  <a:gd name="T2" fmla="*/ 17 w 35"/>
                  <a:gd name="T3" fmla="*/ 0 h 35"/>
                  <a:gd name="T4" fmla="*/ 17 w 35"/>
                  <a:gd name="T5" fmla="*/ 0 h 35"/>
                  <a:gd name="T6" fmla="*/ 17 w 35"/>
                  <a:gd name="T7" fmla="*/ 0 h 35"/>
                  <a:gd name="T8" fmla="*/ 17 w 35"/>
                  <a:gd name="T9" fmla="*/ 0 h 35"/>
                  <a:gd name="T10" fmla="*/ 4 w 35"/>
                  <a:gd name="T11" fmla="*/ 6 h 35"/>
                  <a:gd name="T12" fmla="*/ 0 w 35"/>
                  <a:gd name="T13" fmla="*/ 17 h 35"/>
                  <a:gd name="T14" fmla="*/ 0 w 35"/>
                  <a:gd name="T15" fmla="*/ 17 h 35"/>
                  <a:gd name="T16" fmla="*/ 17 w 35"/>
                  <a:gd name="T17" fmla="*/ 35 h 35"/>
                  <a:gd name="T18" fmla="*/ 17 w 35"/>
                  <a:gd name="T19" fmla="*/ 35 h 35"/>
                  <a:gd name="T20" fmla="*/ 35 w 35"/>
                  <a:gd name="T21" fmla="*/ 17 h 35"/>
                  <a:gd name="T22" fmla="*/ 35 w 35"/>
                  <a:gd name="T23" fmla="*/ 17 h 35"/>
                  <a:gd name="T24" fmla="*/ 31 w 35"/>
                  <a:gd name="T25" fmla="*/ 6 h 35"/>
                  <a:gd name="T26" fmla="*/ 17 w 35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35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0"/>
                      <a:pt x="7" y="2"/>
                      <a:pt x="4" y="6"/>
                    </a:cubicBezTo>
                    <a:cubicBezTo>
                      <a:pt x="1" y="9"/>
                      <a:pt x="0" y="1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7" y="35"/>
                      <a:pt x="35" y="2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3"/>
                      <a:pt x="33" y="9"/>
                      <a:pt x="31" y="6"/>
                    </a:cubicBezTo>
                    <a:cubicBezTo>
                      <a:pt x="27" y="2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组合 11"/>
            <p:cNvGrpSpPr>
              <a:grpSpLocks noChangeAspect="1"/>
            </p:cNvGrpSpPr>
            <p:nvPr/>
          </p:nvGrpSpPr>
          <p:grpSpPr>
            <a:xfrm>
              <a:off x="478915" y="4355475"/>
              <a:ext cx="2158444" cy="2196000"/>
              <a:chOff x="5397500" y="5734050"/>
              <a:chExt cx="365123" cy="371476"/>
            </a:xfrm>
            <a:grpFill/>
          </p:grpSpPr>
          <p:sp>
            <p:nvSpPr>
              <p:cNvPr id="13" name="Freeform 288"/>
              <p:cNvSpPr>
                <a:spLocks/>
              </p:cNvSpPr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" name="Freeform 289"/>
              <p:cNvSpPr>
                <a:spLocks noEditPoints="1"/>
              </p:cNvSpPr>
              <p:nvPr/>
            </p:nvSpPr>
            <p:spPr bwMode="auto">
              <a:xfrm>
                <a:off x="5537198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" name="Freeform 291"/>
              <p:cNvSpPr>
                <a:spLocks/>
              </p:cNvSpPr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3262807" y="1536120"/>
            <a:ext cx="2992462" cy="1912912"/>
            <a:chOff x="3377107" y="1663120"/>
            <a:chExt cx="2992462" cy="1912912"/>
          </a:xfrm>
        </p:grpSpPr>
        <p:grpSp>
          <p:nvGrpSpPr>
            <p:cNvPr id="19" name="组合 18"/>
            <p:cNvGrpSpPr/>
            <p:nvPr/>
          </p:nvGrpSpPr>
          <p:grpSpPr>
            <a:xfrm>
              <a:off x="3377107" y="2123649"/>
              <a:ext cx="2980177" cy="325374"/>
              <a:chOff x="3249264" y="1776444"/>
              <a:chExt cx="2994025" cy="314202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3249264" y="1776444"/>
                <a:ext cx="2994025" cy="314202"/>
                <a:chOff x="2940050" y="2132898"/>
                <a:chExt cx="2994025" cy="314202"/>
              </a:xfrm>
            </p:grpSpPr>
            <p:sp>
              <p:nvSpPr>
                <p:cNvPr id="29" name="圆角矩形 28"/>
                <p:cNvSpPr/>
                <p:nvPr/>
              </p:nvSpPr>
              <p:spPr>
                <a:xfrm>
                  <a:off x="2940050" y="2132898"/>
                  <a:ext cx="2994025" cy="3142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圆角矩形 29"/>
                <p:cNvSpPr/>
                <p:nvPr/>
              </p:nvSpPr>
              <p:spPr>
                <a:xfrm>
                  <a:off x="2940050" y="2132898"/>
                  <a:ext cx="2108200" cy="31420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94F7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8" name="文本框 4"/>
              <p:cNvSpPr txBox="1"/>
              <p:nvPr/>
            </p:nvSpPr>
            <p:spPr>
              <a:xfrm>
                <a:off x="5335260" y="1800741"/>
                <a:ext cx="673755" cy="283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70%</a:t>
                </a:r>
                <a:endParaRPr lang="zh-CN" altLang="en-US" sz="1200" baseline="-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3377107" y="2540212"/>
              <a:ext cx="2980177" cy="327891"/>
              <a:chOff x="3249264" y="2178703"/>
              <a:chExt cx="2994025" cy="316633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3249264" y="2178703"/>
                <a:ext cx="2994025" cy="314618"/>
                <a:chOff x="2940050" y="2519659"/>
                <a:chExt cx="2994025" cy="314618"/>
              </a:xfrm>
            </p:grpSpPr>
            <p:sp>
              <p:nvSpPr>
                <p:cNvPr id="25" name="圆角矩形 24"/>
                <p:cNvSpPr/>
                <p:nvPr/>
              </p:nvSpPr>
              <p:spPr>
                <a:xfrm>
                  <a:off x="2940050" y="2520075"/>
                  <a:ext cx="2994025" cy="3142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圆角矩形 25"/>
                <p:cNvSpPr/>
                <p:nvPr/>
              </p:nvSpPr>
              <p:spPr>
                <a:xfrm>
                  <a:off x="2940051" y="2519659"/>
                  <a:ext cx="889000" cy="31420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94F7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4" name="文本框 9"/>
              <p:cNvSpPr txBox="1"/>
              <p:nvPr/>
            </p:nvSpPr>
            <p:spPr>
              <a:xfrm>
                <a:off x="4118871" y="2211809"/>
                <a:ext cx="673755" cy="283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30%</a:t>
                </a:r>
                <a:endParaRPr lang="zh-CN" altLang="en-US" sz="1200" baseline="-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3473240" y="1663120"/>
              <a:ext cx="1985145" cy="346243"/>
            </a:xfrm>
            <a:prstGeom prst="rect">
              <a:avLst/>
            </a:prstGeom>
          </p:spPr>
          <p:txBody>
            <a:bodyPr wrap="none" lIns="68573" tIns="34287" rIns="68573" bIns="34287">
              <a:spAutoFit/>
            </a:bodyPr>
            <a:lstStyle/>
            <a:p>
              <a:pPr defTabSz="685800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22" name="矩形 47"/>
            <p:cNvSpPr>
              <a:spLocks noChangeArrowheads="1"/>
            </p:cNvSpPr>
            <p:nvPr/>
          </p:nvSpPr>
          <p:spPr bwMode="auto">
            <a:xfrm>
              <a:off x="3456918" y="2925091"/>
              <a:ext cx="2912651" cy="650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zh-CN" altLang="en-US" sz="105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5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5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5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lang="en-US" altLang="zh-CN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257634" y="3838837"/>
            <a:ext cx="2997635" cy="1849950"/>
            <a:chOff x="3371934" y="3965837"/>
            <a:chExt cx="2997635" cy="1849950"/>
          </a:xfrm>
        </p:grpSpPr>
        <p:grpSp>
          <p:nvGrpSpPr>
            <p:cNvPr id="32" name="组合 31"/>
            <p:cNvGrpSpPr/>
            <p:nvPr/>
          </p:nvGrpSpPr>
          <p:grpSpPr>
            <a:xfrm>
              <a:off x="3371934" y="4396566"/>
              <a:ext cx="2997631" cy="325374"/>
              <a:chOff x="3244272" y="3971332"/>
              <a:chExt cx="3011560" cy="314202"/>
            </a:xfrm>
          </p:grpSpPr>
          <p:sp>
            <p:nvSpPr>
              <p:cNvPr id="39" name="圆角矩形 38"/>
              <p:cNvSpPr/>
              <p:nvPr/>
            </p:nvSpPr>
            <p:spPr>
              <a:xfrm>
                <a:off x="3261807" y="3971332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3244272" y="3971332"/>
                <a:ext cx="1201953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1" name="文本框 15"/>
              <p:cNvSpPr txBox="1"/>
              <p:nvPr/>
            </p:nvSpPr>
            <p:spPr>
              <a:xfrm>
                <a:off x="4418923" y="3981997"/>
                <a:ext cx="907694" cy="283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40%</a:t>
                </a:r>
                <a:endParaRPr lang="zh-CN" altLang="en-US" sz="1200" baseline="-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371939" y="4801767"/>
              <a:ext cx="2994628" cy="325411"/>
              <a:chOff x="3244272" y="4362615"/>
              <a:chExt cx="3008542" cy="314238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3258789" y="4362615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7" name="圆角矩形 36"/>
              <p:cNvSpPr/>
              <p:nvPr/>
            </p:nvSpPr>
            <p:spPr>
              <a:xfrm>
                <a:off x="3244272" y="4362651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8" name="文本框 19"/>
              <p:cNvSpPr txBox="1"/>
              <p:nvPr/>
            </p:nvSpPr>
            <p:spPr>
              <a:xfrm>
                <a:off x="5326614" y="4374024"/>
                <a:ext cx="673754" cy="283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60%</a:t>
                </a:r>
                <a:endParaRPr lang="zh-CN" altLang="en-US" sz="1200" baseline="-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3473240" y="3965837"/>
              <a:ext cx="1985145" cy="346243"/>
            </a:xfrm>
            <a:prstGeom prst="rect">
              <a:avLst/>
            </a:prstGeom>
          </p:spPr>
          <p:txBody>
            <a:bodyPr wrap="none" lIns="68573" tIns="34287" rIns="68573" bIns="34287">
              <a:spAutoFit/>
            </a:bodyPr>
            <a:lstStyle/>
            <a:p>
              <a:pPr defTabSz="685800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35" name="矩形 47"/>
            <p:cNvSpPr>
              <a:spLocks noChangeArrowheads="1"/>
            </p:cNvSpPr>
            <p:nvPr/>
          </p:nvSpPr>
          <p:spPr bwMode="auto">
            <a:xfrm>
              <a:off x="3456918" y="5192546"/>
              <a:ext cx="2912651" cy="623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zh-CN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双击输入替换内容，优品</a:t>
              </a:r>
              <a:r>
                <a:rPr kumimoji="1" lang="en-US" altLang="zh-CN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轻松设计高效办公。双击输入替换内容，优品</a:t>
              </a:r>
              <a:r>
                <a:rPr kumimoji="1" lang="en-US" altLang="zh-CN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轻松设计高效办公。</a:t>
              </a:r>
              <a:endParaRPr lang="en-US" altLang="zh-CN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917865" y="1139077"/>
            <a:ext cx="4376185" cy="5399519"/>
            <a:chOff x="7032165" y="1116017"/>
            <a:chExt cx="4603915" cy="5680502"/>
          </a:xfrm>
        </p:grpSpPr>
        <p:sp>
          <p:nvSpPr>
            <p:cNvPr id="43" name="圆角矩形 42"/>
            <p:cNvSpPr/>
            <p:nvPr/>
          </p:nvSpPr>
          <p:spPr>
            <a:xfrm>
              <a:off x="9186785" y="1410135"/>
              <a:ext cx="2449295" cy="4939864"/>
            </a:xfrm>
            <a:prstGeom prst="roundRect">
              <a:avLst>
                <a:gd name="adj" fmla="val 13686"/>
              </a:avLst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7032165" y="1116017"/>
              <a:ext cx="2816519" cy="5680502"/>
            </a:xfrm>
            <a:prstGeom prst="roundRect">
              <a:avLst>
                <a:gd name="adj" fmla="val 13686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129062" y="625162"/>
            <a:ext cx="4203131" cy="712836"/>
            <a:chOff x="716110" y="187653"/>
            <a:chExt cx="4203131" cy="712836"/>
          </a:xfrm>
        </p:grpSpPr>
        <p:sp>
          <p:nvSpPr>
            <p:cNvPr id="46" name="文本框 45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400" b="1" dirty="0">
                  <a:latin typeface="微软雅黑"/>
                  <a:ea typeface="微软雅黑"/>
                  <a:cs typeface="+mn-ea"/>
                  <a:sym typeface="+mn-lt"/>
                </a:rPr>
                <a:t>请在此处单击输入标题内容</a:t>
              </a: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8" name="文本框 47"/>
            <p:cNvSpPr txBox="1"/>
            <p:nvPr/>
          </p:nvSpPr>
          <p:spPr>
            <a:xfrm>
              <a:off x="716110" y="553111"/>
              <a:ext cx="2797234" cy="312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Add You Text Here Add You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17691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2071</Words>
  <Application>Microsoft Office PowerPoint</Application>
  <PresentationFormat>宽屏</PresentationFormat>
  <Paragraphs>175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FontAwesome</vt:lpstr>
      <vt:lpstr>Open Sans</vt:lpstr>
      <vt:lpstr>Open Sans Light</vt:lpstr>
      <vt:lpstr>Source Han Sans CN Heavy</vt:lpstr>
      <vt:lpstr>思源黑体 CN Bold</vt:lpstr>
      <vt:lpstr>思源黑体 CN Heavy</vt:lpstr>
      <vt:lpstr>思源黑体 CN Light</vt:lpstr>
      <vt:lpstr>宋体</vt:lpstr>
      <vt:lpstr>微软雅黑</vt:lpstr>
      <vt:lpstr>微软雅黑 Light</vt:lpstr>
      <vt:lpstr>Arial</vt:lpstr>
      <vt:lpstr>Calibri</vt:lpstr>
      <vt:lpstr>Calibri Light</vt:lpstr>
      <vt:lpstr>Helvetica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傅 永鸿</cp:lastModifiedBy>
  <cp:revision>43</cp:revision>
  <dcterms:created xsi:type="dcterms:W3CDTF">2018-09-17T11:33:34Z</dcterms:created>
  <dcterms:modified xsi:type="dcterms:W3CDTF">2018-10-22T14:21:30Z</dcterms:modified>
</cp:coreProperties>
</file>